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5" r:id="rId4"/>
    <p:sldId id="261" r:id="rId5"/>
    <p:sldId id="266" r:id="rId6"/>
    <p:sldId id="263" r:id="rId7"/>
    <p:sldId id="259" r:id="rId8"/>
    <p:sldId id="267" r:id="rId9"/>
    <p:sldId id="270" r:id="rId10"/>
    <p:sldId id="269" r:id="rId11"/>
    <p:sldId id="268" r:id="rId12"/>
    <p:sldId id="271" r:id="rId13"/>
    <p:sldId id="274" r:id="rId14"/>
    <p:sldId id="272" r:id="rId15"/>
    <p:sldId id="260" r:id="rId16"/>
    <p:sldId id="273" r:id="rId17"/>
    <p:sldId id="275" r:id="rId18"/>
    <p:sldId id="276" r:id="rId19"/>
    <p:sldId id="279" r:id="rId20"/>
    <p:sldId id="280" r:id="rId21"/>
    <p:sldId id="277" r:id="rId22"/>
    <p:sldId id="278" r:id="rId23"/>
    <p:sldId id="281" r:id="rId24"/>
    <p:sldId id="282" r:id="rId25"/>
    <p:sldId id="283"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2CC9D-7ED5-B30C-BE24-930F44F55080}" v="485" dt="2021-11-09T12:53:59.755"/>
    <p1510:client id="{16A55BD5-3D50-FAC5-2307-EA5848DDE71A}" v="4" dt="2021-11-10T07:43:50.141"/>
    <p1510:client id="{31E89715-D21A-4F35-8BCA-D5B23D9F4F04}" v="387" dt="2021-11-08T15:48:29.400"/>
    <p1510:client id="{4B13BF68-B32B-7A67-AD4F-4745AEBD98CF}" v="23" dt="2021-11-09T22:34:54.571"/>
    <p1510:client id="{4BAF9ECF-F43C-41F4-8F25-81E633262280}" v="407" dt="2021-11-09T14:33:22.077"/>
    <p1510:client id="{5B16ACE6-4767-ED42-2AB7-78B73BC619E4}" v="22" dt="2021-11-09T22:58:32.126"/>
    <p1510:client id="{7055D7E2-1A14-489B-A62E-6C01D352A7C4}" v="26" dt="2021-11-07T22:09:01.219"/>
    <p1510:client id="{78676F97-B4DA-AD07-511F-D877067A10B7}" v="1" dt="2021-11-09T20:18:42.162"/>
    <p1510:client id="{9072198F-4BA1-6BD9-0913-BCC7E5AC3777}" v="37" dt="2021-11-09T21:34:03.454"/>
    <p1510:client id="{B4ABEAE1-30B1-B507-C17D-F962AC19394C}" v="116" dt="2021-11-08T21:47:13.448"/>
    <p1510:client id="{C43AB495-E5C3-275D-1EEF-49A2679D8E67}" v="227" dt="2021-11-09T08:27:34.357"/>
    <p1510:client id="{FAF278EE-BE8F-216A-3AAF-46E910E26603}" v="306" dt="2021-11-08T21:41:06.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en.hamad" userId="S::w19021959@northumbria.ac.uk::3798570f-a758-4b0c-9e94-ed5b4e5b3c3d" providerId="AD" clId="Web-{FAF278EE-BE8F-216A-3AAF-46E910E26603}"/>
    <pc:docChg chg="addSld modSld sldOrd addMainMaster delMainMaster">
      <pc:chgData name="rebeen.hamad" userId="S::w19021959@northumbria.ac.uk::3798570f-a758-4b0c-9e94-ed5b4e5b3c3d" providerId="AD" clId="Web-{FAF278EE-BE8F-216A-3AAF-46E910E26603}" dt="2021-11-08T21:41:06.120" v="284" actId="20577"/>
      <pc:docMkLst>
        <pc:docMk/>
      </pc:docMkLst>
      <pc:sldChg chg="delSp modSp mod modClrScheme delDesignElem chgLayout">
        <pc:chgData name="rebeen.hamad" userId="S::w19021959@northumbria.ac.uk::3798570f-a758-4b0c-9e94-ed5b4e5b3c3d" providerId="AD" clId="Web-{FAF278EE-BE8F-216A-3AAF-46E910E26603}" dt="2021-11-08T18:19:31.157" v="93"/>
        <pc:sldMkLst>
          <pc:docMk/>
          <pc:sldMk cId="109857222" sldId="256"/>
        </pc:sldMkLst>
        <pc:spChg chg="del">
          <ac:chgData name="rebeen.hamad" userId="S::w19021959@northumbria.ac.uk::3798570f-a758-4b0c-9e94-ed5b4e5b3c3d" providerId="AD" clId="Web-{FAF278EE-BE8F-216A-3AAF-46E910E26603}" dt="2021-11-08T18:19:31.157" v="93"/>
          <ac:spMkLst>
            <pc:docMk/>
            <pc:sldMk cId="109857222" sldId="256"/>
            <ac:spMk id="2" creationId="{4F54E934-E48F-4978-9348-C31C7E6C3951}"/>
          </ac:spMkLst>
        </pc:spChg>
        <pc:spChg chg="mod ord">
          <ac:chgData name="rebeen.hamad" userId="S::w19021959@northumbria.ac.uk::3798570f-a758-4b0c-9e94-ed5b4e5b3c3d" providerId="AD" clId="Web-{FAF278EE-BE8F-216A-3AAF-46E910E26603}" dt="2021-11-08T18:07:06.995" v="12"/>
          <ac:spMkLst>
            <pc:docMk/>
            <pc:sldMk cId="109857222" sldId="256"/>
            <ac:spMk id="3" creationId="{00000000-0000-0000-0000-000000000000}"/>
          </ac:spMkLst>
        </pc:spChg>
        <pc:spChg chg="del">
          <ac:chgData name="rebeen.hamad" userId="S::w19021959@northumbria.ac.uk::3798570f-a758-4b0c-9e94-ed5b4e5b3c3d" providerId="AD" clId="Web-{FAF278EE-BE8F-216A-3AAF-46E910E26603}" dt="2021-11-08T18:07:06.995" v="12"/>
          <ac:spMkLst>
            <pc:docMk/>
            <pc:sldMk cId="109857222" sldId="256"/>
            <ac:spMk id="7" creationId="{93245F62-CCC4-49E4-B95B-EA6C1E790510}"/>
          </ac:spMkLst>
        </pc:spChg>
        <pc:spChg chg="del">
          <ac:chgData name="rebeen.hamad" userId="S::w19021959@northumbria.ac.uk::3798570f-a758-4b0c-9e94-ed5b4e5b3c3d" providerId="AD" clId="Web-{FAF278EE-BE8F-216A-3AAF-46E910E26603}" dt="2021-11-08T18:07:06.995" v="12"/>
          <ac:spMkLst>
            <pc:docMk/>
            <pc:sldMk cId="109857222" sldId="256"/>
            <ac:spMk id="8" creationId="{E6C0DD6B-6AA3-448F-9B99-8386295BC1B4}"/>
          </ac:spMkLst>
        </pc:spChg>
      </pc:sldChg>
      <pc:sldChg chg="modSp mod modClrScheme chgLayout">
        <pc:chgData name="rebeen.hamad" userId="S::w19021959@northumbria.ac.uk::3798570f-a758-4b0c-9e94-ed5b4e5b3c3d" providerId="AD" clId="Web-{FAF278EE-BE8F-216A-3AAF-46E910E26603}" dt="2021-11-08T18:07:06.995" v="12"/>
        <pc:sldMkLst>
          <pc:docMk/>
          <pc:sldMk cId="2261252018" sldId="257"/>
        </pc:sldMkLst>
        <pc:spChg chg="mod ord">
          <ac:chgData name="rebeen.hamad" userId="S::w19021959@northumbria.ac.uk::3798570f-a758-4b0c-9e94-ed5b4e5b3c3d" providerId="AD" clId="Web-{FAF278EE-BE8F-216A-3AAF-46E910E26603}" dt="2021-11-08T18:07:06.995" v="12"/>
          <ac:spMkLst>
            <pc:docMk/>
            <pc:sldMk cId="2261252018" sldId="257"/>
            <ac:spMk id="2" creationId="{CBA755A2-510A-4FC8-9BFA-9DCB0FBF3576}"/>
          </ac:spMkLst>
        </pc:spChg>
        <pc:spChg chg="mod ord">
          <ac:chgData name="rebeen.hamad" userId="S::w19021959@northumbria.ac.uk::3798570f-a758-4b0c-9e94-ed5b4e5b3c3d" providerId="AD" clId="Web-{FAF278EE-BE8F-216A-3AAF-46E910E26603}" dt="2021-11-08T18:07:06.995" v="12"/>
          <ac:spMkLst>
            <pc:docMk/>
            <pc:sldMk cId="2261252018" sldId="257"/>
            <ac:spMk id="3" creationId="{B3393602-D3A7-4B4D-BAA8-6E4612279393}"/>
          </ac:spMkLst>
        </pc:spChg>
      </pc:sldChg>
      <pc:sldChg chg="delSp modSp mod modClrScheme delDesignElem chgLayout">
        <pc:chgData name="rebeen.hamad" userId="S::w19021959@northumbria.ac.uk::3798570f-a758-4b0c-9e94-ed5b4e5b3c3d" providerId="AD" clId="Web-{FAF278EE-BE8F-216A-3AAF-46E910E26603}" dt="2021-11-08T18:07:22.980" v="13" actId="14100"/>
        <pc:sldMkLst>
          <pc:docMk/>
          <pc:sldMk cId="486688009" sldId="258"/>
        </pc:sldMkLst>
        <pc:spChg chg="mod ord">
          <ac:chgData name="rebeen.hamad" userId="S::w19021959@northumbria.ac.uk::3798570f-a758-4b0c-9e94-ed5b4e5b3c3d" providerId="AD" clId="Web-{FAF278EE-BE8F-216A-3AAF-46E910E26603}" dt="2021-11-08T18:07:06.995" v="12"/>
          <ac:spMkLst>
            <pc:docMk/>
            <pc:sldMk cId="486688009" sldId="258"/>
            <ac:spMk id="2" creationId="{C7410768-CD41-41A2-B99B-F7152E6EC1F8}"/>
          </ac:spMkLst>
        </pc:spChg>
        <pc:spChg chg="mod ord">
          <ac:chgData name="rebeen.hamad" userId="S::w19021959@northumbria.ac.uk::3798570f-a758-4b0c-9e94-ed5b4e5b3c3d" providerId="AD" clId="Web-{FAF278EE-BE8F-216A-3AAF-46E910E26603}" dt="2021-11-08T18:07:22.980" v="13" actId="14100"/>
          <ac:spMkLst>
            <pc:docMk/>
            <pc:sldMk cId="486688009" sldId="258"/>
            <ac:spMk id="3" creationId="{F751B97F-A983-4041-8D2B-C8223BEB6D6D}"/>
          </ac:spMkLst>
        </pc:spChg>
        <pc:spChg chg="del">
          <ac:chgData name="rebeen.hamad" userId="S::w19021959@northumbria.ac.uk::3798570f-a758-4b0c-9e94-ed5b4e5b3c3d" providerId="AD" clId="Web-{FAF278EE-BE8F-216A-3AAF-46E910E26603}" dt="2021-11-08T18:07:06.995" v="12"/>
          <ac:spMkLst>
            <pc:docMk/>
            <pc:sldMk cId="486688009" sldId="258"/>
            <ac:spMk id="14" creationId="{743AA782-23D1-4521-8CAD-47662984AA08}"/>
          </ac:spMkLst>
        </pc:spChg>
        <pc:spChg chg="del">
          <ac:chgData name="rebeen.hamad" userId="S::w19021959@northumbria.ac.uk::3798570f-a758-4b0c-9e94-ed5b4e5b3c3d" providerId="AD" clId="Web-{FAF278EE-BE8F-216A-3AAF-46E910E26603}" dt="2021-11-08T18:07:06.995" v="12"/>
          <ac:spMkLst>
            <pc:docMk/>
            <pc:sldMk cId="486688009" sldId="258"/>
            <ac:spMk id="15" creationId="{650D18FE-0824-4A46-B22C-A86B52E5780A}"/>
          </ac:spMkLst>
        </pc:spChg>
      </pc:sldChg>
      <pc:sldChg chg="addSp delSp modSp mod modClrScheme chgLayout">
        <pc:chgData name="rebeen.hamad" userId="S::w19021959@northumbria.ac.uk::3798570f-a758-4b0c-9e94-ed5b4e5b3c3d" providerId="AD" clId="Web-{FAF278EE-BE8F-216A-3AAF-46E910E26603}" dt="2021-11-08T19:18:14.595" v="202"/>
        <pc:sldMkLst>
          <pc:docMk/>
          <pc:sldMk cId="1388648821" sldId="259"/>
        </pc:sldMkLst>
        <pc:spChg chg="mod ord">
          <ac:chgData name="rebeen.hamad" userId="S::w19021959@northumbria.ac.uk::3798570f-a758-4b0c-9e94-ed5b4e5b3c3d" providerId="AD" clId="Web-{FAF278EE-BE8F-216A-3AAF-46E910E26603}" dt="2021-11-08T18:33:07.802" v="130" actId="14100"/>
          <ac:spMkLst>
            <pc:docMk/>
            <pc:sldMk cId="1388648821" sldId="259"/>
            <ac:spMk id="2" creationId="{08BF7106-FF69-4F6A-A9CF-8F259A07B0D2}"/>
          </ac:spMkLst>
        </pc:spChg>
        <pc:spChg chg="del mod ord">
          <ac:chgData name="rebeen.hamad" userId="S::w19021959@northumbria.ac.uk::3798570f-a758-4b0c-9e94-ed5b4e5b3c3d" providerId="AD" clId="Web-{FAF278EE-BE8F-216A-3AAF-46E910E26603}" dt="2021-11-08T18:27:05.124" v="102"/>
          <ac:spMkLst>
            <pc:docMk/>
            <pc:sldMk cId="1388648821" sldId="259"/>
            <ac:spMk id="3" creationId="{50FBDFC4-839C-4BA5-B7BF-CDE4A3F12E28}"/>
          </ac:spMkLst>
        </pc:spChg>
        <pc:spChg chg="add del mod">
          <ac:chgData name="rebeen.hamad" userId="S::w19021959@northumbria.ac.uk::3798570f-a758-4b0c-9e94-ed5b4e5b3c3d" providerId="AD" clId="Web-{FAF278EE-BE8F-216A-3AAF-46E910E26603}" dt="2021-11-08T18:42:34.453" v="156"/>
          <ac:spMkLst>
            <pc:docMk/>
            <pc:sldMk cId="1388648821" sldId="259"/>
            <ac:spMk id="9" creationId="{B782A82E-E188-4B89-9B23-7857D34548DA}"/>
          </ac:spMkLst>
        </pc:spChg>
        <pc:picChg chg="add del mod">
          <ac:chgData name="rebeen.hamad" userId="S::w19021959@northumbria.ac.uk::3798570f-a758-4b0c-9e94-ed5b4e5b3c3d" providerId="AD" clId="Web-{FAF278EE-BE8F-216A-3AAF-46E910E26603}" dt="2021-11-08T18:30:33.362" v="116"/>
          <ac:picMkLst>
            <pc:docMk/>
            <pc:sldMk cId="1388648821" sldId="259"/>
            <ac:picMk id="4" creationId="{291659A8-3ABB-444A-9A84-FDF21DD55B51}"/>
          </ac:picMkLst>
        </pc:picChg>
        <pc:picChg chg="add del mod">
          <ac:chgData name="rebeen.hamad" userId="S::w19021959@northumbria.ac.uk::3798570f-a758-4b0c-9e94-ed5b4e5b3c3d" providerId="AD" clId="Web-{FAF278EE-BE8F-216A-3AAF-46E910E26603}" dt="2021-11-08T18:34:33.523" v="140"/>
          <ac:picMkLst>
            <pc:docMk/>
            <pc:sldMk cId="1388648821" sldId="259"/>
            <ac:picMk id="5" creationId="{A786373D-BACC-4816-AC4A-E786BDDE5638}"/>
          </ac:picMkLst>
        </pc:picChg>
        <pc:picChg chg="add del mod">
          <ac:chgData name="rebeen.hamad" userId="S::w19021959@northumbria.ac.uk::3798570f-a758-4b0c-9e94-ed5b4e5b3c3d" providerId="AD" clId="Web-{FAF278EE-BE8F-216A-3AAF-46E910E26603}" dt="2021-11-08T18:55:59.552" v="178"/>
          <ac:picMkLst>
            <pc:docMk/>
            <pc:sldMk cId="1388648821" sldId="259"/>
            <ac:picMk id="6" creationId="{6EB836E6-3C5B-4A8F-83DB-9D52C6969EC1}"/>
          </ac:picMkLst>
        </pc:picChg>
        <pc:picChg chg="add del mod">
          <ac:chgData name="rebeen.hamad" userId="S::w19021959@northumbria.ac.uk::3798570f-a758-4b0c-9e94-ed5b4e5b3c3d" providerId="AD" clId="Web-{FAF278EE-BE8F-216A-3AAF-46E910E26603}" dt="2021-11-08T18:55:32.099" v="172"/>
          <ac:picMkLst>
            <pc:docMk/>
            <pc:sldMk cId="1388648821" sldId="259"/>
            <ac:picMk id="7" creationId="{41907716-B772-48EE-A094-8487048EE830}"/>
          </ac:picMkLst>
        </pc:picChg>
        <pc:picChg chg="add del mod">
          <ac:chgData name="rebeen.hamad" userId="S::w19021959@northumbria.ac.uk::3798570f-a758-4b0c-9e94-ed5b4e5b3c3d" providerId="AD" clId="Web-{FAF278EE-BE8F-216A-3AAF-46E910E26603}" dt="2021-11-08T18:47:29.209" v="164"/>
          <ac:picMkLst>
            <pc:docMk/>
            <pc:sldMk cId="1388648821" sldId="259"/>
            <ac:picMk id="8" creationId="{09C03B32-BE67-4B00-A5EA-E28062683143}"/>
          </ac:picMkLst>
        </pc:picChg>
        <pc:picChg chg="add del mod">
          <ac:chgData name="rebeen.hamad" userId="S::w19021959@northumbria.ac.uk::3798570f-a758-4b0c-9e94-ed5b4e5b3c3d" providerId="AD" clId="Web-{FAF278EE-BE8F-216A-3AAF-46E910E26603}" dt="2021-11-08T18:56:24.396" v="179"/>
          <ac:picMkLst>
            <pc:docMk/>
            <pc:sldMk cId="1388648821" sldId="259"/>
            <ac:picMk id="10" creationId="{479A67D2-375D-4460-B4FF-50E3BE9DAA59}"/>
          </ac:picMkLst>
        </pc:picChg>
        <pc:picChg chg="add mod">
          <ac:chgData name="rebeen.hamad" userId="S::w19021959@northumbria.ac.uk::3798570f-a758-4b0c-9e94-ed5b4e5b3c3d" providerId="AD" clId="Web-{FAF278EE-BE8F-216A-3AAF-46E910E26603}" dt="2021-11-08T19:17:48.751" v="197" actId="14100"/>
          <ac:picMkLst>
            <pc:docMk/>
            <pc:sldMk cId="1388648821" sldId="259"/>
            <ac:picMk id="11" creationId="{224DF41F-7DB6-4085-9B0D-65D1B694399F}"/>
          </ac:picMkLst>
        </pc:picChg>
        <pc:picChg chg="add mod">
          <ac:chgData name="rebeen.hamad" userId="S::w19021959@northumbria.ac.uk::3798570f-a758-4b0c-9e94-ed5b4e5b3c3d" providerId="AD" clId="Web-{FAF278EE-BE8F-216A-3AAF-46E910E26603}" dt="2021-11-08T19:17:56.126" v="200" actId="14100"/>
          <ac:picMkLst>
            <pc:docMk/>
            <pc:sldMk cId="1388648821" sldId="259"/>
            <ac:picMk id="12" creationId="{36DE05B3-B735-4670-871D-06943070526D}"/>
          </ac:picMkLst>
        </pc:picChg>
        <pc:picChg chg="add del mod">
          <ac:chgData name="rebeen.hamad" userId="S::w19021959@northumbria.ac.uk::3798570f-a758-4b0c-9e94-ed5b4e5b3c3d" providerId="AD" clId="Web-{FAF278EE-BE8F-216A-3AAF-46E910E26603}" dt="2021-11-08T19:18:14.595" v="202"/>
          <ac:picMkLst>
            <pc:docMk/>
            <pc:sldMk cId="1388648821" sldId="259"/>
            <ac:picMk id="13" creationId="{0E126631-237C-46B8-A5F1-73BE46AFEC2C}"/>
          </ac:picMkLst>
        </pc:picChg>
      </pc:sldChg>
      <pc:sldChg chg="addSp delSp modSp mod ord modClrScheme chgLayout">
        <pc:chgData name="rebeen.hamad" userId="S::w19021959@northumbria.ac.uk::3798570f-a758-4b0c-9e94-ed5b4e5b3c3d" providerId="AD" clId="Web-{FAF278EE-BE8F-216A-3AAF-46E910E26603}" dt="2021-11-08T18:15:21.464" v="80" actId="14100"/>
        <pc:sldMkLst>
          <pc:docMk/>
          <pc:sldMk cId="322613281" sldId="260"/>
        </pc:sldMkLst>
        <pc:spChg chg="mod ord">
          <ac:chgData name="rebeen.hamad" userId="S::w19021959@northumbria.ac.uk::3798570f-a758-4b0c-9e94-ed5b4e5b3c3d" providerId="AD" clId="Web-{FAF278EE-BE8F-216A-3AAF-46E910E26603}" dt="2021-11-08T18:12:43.360" v="43" actId="14100"/>
          <ac:spMkLst>
            <pc:docMk/>
            <pc:sldMk cId="322613281" sldId="260"/>
            <ac:spMk id="2" creationId="{82F09CE9-747F-4D39-892E-763C8B8859E3}"/>
          </ac:spMkLst>
        </pc:spChg>
        <pc:spChg chg="del">
          <ac:chgData name="rebeen.hamad" userId="S::w19021959@northumbria.ac.uk::3798570f-a758-4b0c-9e94-ed5b4e5b3c3d" providerId="AD" clId="Web-{FAF278EE-BE8F-216A-3AAF-46E910E26603}" dt="2021-11-08T18:12:22.298" v="37"/>
          <ac:spMkLst>
            <pc:docMk/>
            <pc:sldMk cId="322613281" sldId="260"/>
            <ac:spMk id="3" creationId="{4D97AA6C-19A6-46AB-8294-5CC988A8F607}"/>
          </ac:spMkLst>
        </pc:spChg>
        <pc:spChg chg="mod ord">
          <ac:chgData name="rebeen.hamad" userId="S::w19021959@northumbria.ac.uk::3798570f-a758-4b0c-9e94-ed5b4e5b3c3d" providerId="AD" clId="Web-{FAF278EE-BE8F-216A-3AAF-46E910E26603}" dt="2021-11-08T18:15:21.464" v="80" actId="14100"/>
          <ac:spMkLst>
            <pc:docMk/>
            <pc:sldMk cId="322613281" sldId="260"/>
            <ac:spMk id="7" creationId="{1D0EA9CB-2759-463D-B4B5-EB1FD6FD81D1}"/>
          </ac:spMkLst>
        </pc:spChg>
        <pc:picChg chg="add mod">
          <ac:chgData name="rebeen.hamad" userId="S::w19021959@northumbria.ac.uk::3798570f-a758-4b0c-9e94-ed5b4e5b3c3d" providerId="AD" clId="Web-{FAF278EE-BE8F-216A-3AAF-46E910E26603}" dt="2021-11-08T18:15:05.274" v="76" actId="1076"/>
          <ac:picMkLst>
            <pc:docMk/>
            <pc:sldMk cId="322613281" sldId="260"/>
            <ac:picMk id="6" creationId="{3937984C-FC44-43D8-86BE-7450B744506C}"/>
          </ac:picMkLst>
        </pc:picChg>
      </pc:sldChg>
      <pc:sldChg chg="delSp modSp mod modClrScheme delDesignElem chgLayout">
        <pc:chgData name="rebeen.hamad" userId="S::w19021959@northumbria.ac.uk::3798570f-a758-4b0c-9e94-ed5b4e5b3c3d" providerId="AD" clId="Web-{FAF278EE-BE8F-216A-3AAF-46E910E26603}" dt="2021-11-08T18:07:06.995" v="12"/>
        <pc:sldMkLst>
          <pc:docMk/>
          <pc:sldMk cId="1437663876" sldId="261"/>
        </pc:sldMkLst>
        <pc:spChg chg="mod ord">
          <ac:chgData name="rebeen.hamad" userId="S::w19021959@northumbria.ac.uk::3798570f-a758-4b0c-9e94-ed5b4e5b3c3d" providerId="AD" clId="Web-{FAF278EE-BE8F-216A-3AAF-46E910E26603}" dt="2021-11-08T18:07:06.995" v="12"/>
          <ac:spMkLst>
            <pc:docMk/>
            <pc:sldMk cId="1437663876" sldId="261"/>
            <ac:spMk id="2" creationId="{3F195BFC-9FCF-4B1A-813D-30D6973B1C8B}"/>
          </ac:spMkLst>
        </pc:spChg>
        <pc:spChg chg="mod ord">
          <ac:chgData name="rebeen.hamad" userId="S::w19021959@northumbria.ac.uk::3798570f-a758-4b0c-9e94-ed5b4e5b3c3d" providerId="AD" clId="Web-{FAF278EE-BE8F-216A-3AAF-46E910E26603}" dt="2021-11-08T18:07:06.995" v="12"/>
          <ac:spMkLst>
            <pc:docMk/>
            <pc:sldMk cId="1437663876" sldId="261"/>
            <ac:spMk id="3" creationId="{97888A43-5F1A-4483-94EB-35EEE87A6B06}"/>
          </ac:spMkLst>
        </pc:spChg>
        <pc:spChg chg="del">
          <ac:chgData name="rebeen.hamad" userId="S::w19021959@northumbria.ac.uk::3798570f-a758-4b0c-9e94-ed5b4e5b3c3d" providerId="AD" clId="Web-{FAF278EE-BE8F-216A-3AAF-46E910E26603}" dt="2021-11-08T18:07:06.995" v="12"/>
          <ac:spMkLst>
            <pc:docMk/>
            <pc:sldMk cId="1437663876" sldId="261"/>
            <ac:spMk id="8" creationId="{100EDD19-6802-4EC3-95CE-CFFAB042CFD6}"/>
          </ac:spMkLst>
        </pc:spChg>
        <pc:spChg chg="del">
          <ac:chgData name="rebeen.hamad" userId="S::w19021959@northumbria.ac.uk::3798570f-a758-4b0c-9e94-ed5b4e5b3c3d" providerId="AD" clId="Web-{FAF278EE-BE8F-216A-3AAF-46E910E26603}" dt="2021-11-08T18:07:06.995" v="12"/>
          <ac:spMkLst>
            <pc:docMk/>
            <pc:sldMk cId="1437663876" sldId="261"/>
            <ac:spMk id="10" creationId="{DB17E863-922E-4C26-BD64-E8FD41D28661}"/>
          </ac:spMkLst>
        </pc:spChg>
      </pc:sldChg>
      <pc:sldChg chg="delSp modSp mod modClrScheme delDesignElem chgLayout">
        <pc:chgData name="rebeen.hamad" userId="S::w19021959@northumbria.ac.uk::3798570f-a758-4b0c-9e94-ed5b4e5b3c3d" providerId="AD" clId="Web-{FAF278EE-BE8F-216A-3AAF-46E910E26603}" dt="2021-11-08T18:07:06.995" v="12"/>
        <pc:sldMkLst>
          <pc:docMk/>
          <pc:sldMk cId="2874420680" sldId="263"/>
        </pc:sldMkLst>
        <pc:spChg chg="mod ord">
          <ac:chgData name="rebeen.hamad" userId="S::w19021959@northumbria.ac.uk::3798570f-a758-4b0c-9e94-ed5b4e5b3c3d" providerId="AD" clId="Web-{FAF278EE-BE8F-216A-3AAF-46E910E26603}" dt="2021-11-08T18:07:06.995" v="12"/>
          <ac:spMkLst>
            <pc:docMk/>
            <pc:sldMk cId="2874420680" sldId="263"/>
            <ac:spMk id="2" creationId="{3F195BFC-9FCF-4B1A-813D-30D6973B1C8B}"/>
          </ac:spMkLst>
        </pc:spChg>
        <pc:spChg chg="mod ord">
          <ac:chgData name="rebeen.hamad" userId="S::w19021959@northumbria.ac.uk::3798570f-a758-4b0c-9e94-ed5b4e5b3c3d" providerId="AD" clId="Web-{FAF278EE-BE8F-216A-3AAF-46E910E26603}" dt="2021-11-08T18:07:06.995" v="12"/>
          <ac:spMkLst>
            <pc:docMk/>
            <pc:sldMk cId="2874420680" sldId="263"/>
            <ac:spMk id="3" creationId="{97888A43-5F1A-4483-94EB-35EEE87A6B06}"/>
          </ac:spMkLst>
        </pc:spChg>
        <pc:spChg chg="del">
          <ac:chgData name="rebeen.hamad" userId="S::w19021959@northumbria.ac.uk::3798570f-a758-4b0c-9e94-ed5b4e5b3c3d" providerId="AD" clId="Web-{FAF278EE-BE8F-216A-3AAF-46E910E26603}" dt="2021-11-08T18:07:06.995" v="12"/>
          <ac:spMkLst>
            <pc:docMk/>
            <pc:sldMk cId="2874420680" sldId="263"/>
            <ac:spMk id="8" creationId="{100EDD19-6802-4EC3-95CE-CFFAB042CFD6}"/>
          </ac:spMkLst>
        </pc:spChg>
        <pc:spChg chg="del">
          <ac:chgData name="rebeen.hamad" userId="S::w19021959@northumbria.ac.uk::3798570f-a758-4b0c-9e94-ed5b4e5b3c3d" providerId="AD" clId="Web-{FAF278EE-BE8F-216A-3AAF-46E910E26603}" dt="2021-11-08T18:07:06.995" v="12"/>
          <ac:spMkLst>
            <pc:docMk/>
            <pc:sldMk cId="2874420680" sldId="263"/>
            <ac:spMk id="10" creationId="{DB17E863-922E-4C26-BD64-E8FD41D28661}"/>
          </ac:spMkLst>
        </pc:spChg>
      </pc:sldChg>
      <pc:sldChg chg="delSp modSp mod modClrScheme delDesignElem chgLayout">
        <pc:chgData name="rebeen.hamad" userId="S::w19021959@northumbria.ac.uk::3798570f-a758-4b0c-9e94-ed5b4e5b3c3d" providerId="AD" clId="Web-{FAF278EE-BE8F-216A-3AAF-46E910E26603}" dt="2021-11-08T18:15:43.761" v="87" actId="20577"/>
        <pc:sldMkLst>
          <pc:docMk/>
          <pc:sldMk cId="52234320" sldId="265"/>
        </pc:sldMkLst>
        <pc:spChg chg="mod ord">
          <ac:chgData name="rebeen.hamad" userId="S::w19021959@northumbria.ac.uk::3798570f-a758-4b0c-9e94-ed5b4e5b3c3d" providerId="AD" clId="Web-{FAF278EE-BE8F-216A-3AAF-46E910E26603}" dt="2021-11-08T18:07:06.995" v="12"/>
          <ac:spMkLst>
            <pc:docMk/>
            <pc:sldMk cId="52234320" sldId="265"/>
            <ac:spMk id="2" creationId="{3F195BFC-9FCF-4B1A-813D-30D6973B1C8B}"/>
          </ac:spMkLst>
        </pc:spChg>
        <pc:spChg chg="mod ord">
          <ac:chgData name="rebeen.hamad" userId="S::w19021959@northumbria.ac.uk::3798570f-a758-4b0c-9e94-ed5b4e5b3c3d" providerId="AD" clId="Web-{FAF278EE-BE8F-216A-3AAF-46E910E26603}" dt="2021-11-08T18:15:43.761" v="87" actId="20577"/>
          <ac:spMkLst>
            <pc:docMk/>
            <pc:sldMk cId="52234320" sldId="265"/>
            <ac:spMk id="3" creationId="{97888A43-5F1A-4483-94EB-35EEE87A6B06}"/>
          </ac:spMkLst>
        </pc:spChg>
        <pc:spChg chg="del">
          <ac:chgData name="rebeen.hamad" userId="S::w19021959@northumbria.ac.uk::3798570f-a758-4b0c-9e94-ed5b4e5b3c3d" providerId="AD" clId="Web-{FAF278EE-BE8F-216A-3AAF-46E910E26603}" dt="2021-11-08T18:07:06.995" v="12"/>
          <ac:spMkLst>
            <pc:docMk/>
            <pc:sldMk cId="52234320" sldId="265"/>
            <ac:spMk id="8" creationId="{100EDD19-6802-4EC3-95CE-CFFAB042CFD6}"/>
          </ac:spMkLst>
        </pc:spChg>
        <pc:spChg chg="del">
          <ac:chgData name="rebeen.hamad" userId="S::w19021959@northumbria.ac.uk::3798570f-a758-4b0c-9e94-ed5b4e5b3c3d" providerId="AD" clId="Web-{FAF278EE-BE8F-216A-3AAF-46E910E26603}" dt="2021-11-08T18:07:06.995" v="12"/>
          <ac:spMkLst>
            <pc:docMk/>
            <pc:sldMk cId="52234320" sldId="265"/>
            <ac:spMk id="10" creationId="{DB17E863-922E-4C26-BD64-E8FD41D28661}"/>
          </ac:spMkLst>
        </pc:spChg>
        <pc:picChg chg="del">
          <ac:chgData name="rebeen.hamad" userId="S::w19021959@northumbria.ac.uk::3798570f-a758-4b0c-9e94-ed5b4e5b3c3d" providerId="AD" clId="Web-{FAF278EE-BE8F-216A-3AAF-46E910E26603}" dt="2021-11-08T18:11:31.718" v="22"/>
          <ac:picMkLst>
            <pc:docMk/>
            <pc:sldMk cId="52234320" sldId="265"/>
            <ac:picMk id="6" creationId="{A9D2F0B0-59B7-4A8A-8A56-6BECAF40E030}"/>
          </ac:picMkLst>
        </pc:picChg>
      </pc:sldChg>
      <pc:sldChg chg="addSp delSp modSp add mod ord replId modClrScheme delDesignElem chgLayout">
        <pc:chgData name="rebeen.hamad" userId="S::w19021959@northumbria.ac.uk::3798570f-a758-4b0c-9e94-ed5b4e5b3c3d" providerId="AD" clId="Web-{FAF278EE-BE8F-216A-3AAF-46E910E26603}" dt="2021-11-08T18:22:52.942" v="97" actId="14100"/>
        <pc:sldMkLst>
          <pc:docMk/>
          <pc:sldMk cId="431919374" sldId="266"/>
        </pc:sldMkLst>
        <pc:spChg chg="mod ord">
          <ac:chgData name="rebeen.hamad" userId="S::w19021959@northumbria.ac.uk::3798570f-a758-4b0c-9e94-ed5b4e5b3c3d" providerId="AD" clId="Web-{FAF278EE-BE8F-216A-3AAF-46E910E26603}" dt="2021-11-08T18:19:16.813" v="91" actId="1076"/>
          <ac:spMkLst>
            <pc:docMk/>
            <pc:sldMk cId="431919374" sldId="266"/>
            <ac:spMk id="2" creationId="{3F195BFC-9FCF-4B1A-813D-30D6973B1C8B}"/>
          </ac:spMkLst>
        </pc:spChg>
        <pc:spChg chg="del">
          <ac:chgData name="rebeen.hamad" userId="S::w19021959@northumbria.ac.uk::3798570f-a758-4b0c-9e94-ed5b4e5b3c3d" providerId="AD" clId="Web-{FAF278EE-BE8F-216A-3AAF-46E910E26603}" dt="2021-11-08T18:03:43.147" v="2"/>
          <ac:spMkLst>
            <pc:docMk/>
            <pc:sldMk cId="431919374" sldId="266"/>
            <ac:spMk id="3" creationId="{97888A43-5F1A-4483-94EB-35EEE87A6B06}"/>
          </ac:spMkLst>
        </pc:spChg>
        <pc:spChg chg="add del mod">
          <ac:chgData name="rebeen.hamad" userId="S::w19021959@northumbria.ac.uk::3798570f-a758-4b0c-9e94-ed5b4e5b3c3d" providerId="AD" clId="Web-{FAF278EE-BE8F-216A-3AAF-46E910E26603}" dt="2021-11-08T18:04:09.554" v="3"/>
          <ac:spMkLst>
            <pc:docMk/>
            <pc:sldMk cId="431919374" sldId="266"/>
            <ac:spMk id="5" creationId="{5908DC7E-3718-4557-9DF0-40675C40B7F5}"/>
          </ac:spMkLst>
        </pc:spChg>
        <pc:spChg chg="del">
          <ac:chgData name="rebeen.hamad" userId="S::w19021959@northumbria.ac.uk::3798570f-a758-4b0c-9e94-ed5b4e5b3c3d" providerId="AD" clId="Web-{FAF278EE-BE8F-216A-3AAF-46E910E26603}" dt="2021-11-08T18:07:06.995" v="12"/>
          <ac:spMkLst>
            <pc:docMk/>
            <pc:sldMk cId="431919374" sldId="266"/>
            <ac:spMk id="8" creationId="{100EDD19-6802-4EC3-95CE-CFFAB042CFD6}"/>
          </ac:spMkLst>
        </pc:spChg>
        <pc:spChg chg="del">
          <ac:chgData name="rebeen.hamad" userId="S::w19021959@northumbria.ac.uk::3798570f-a758-4b0c-9e94-ed5b4e5b3c3d" providerId="AD" clId="Web-{FAF278EE-BE8F-216A-3AAF-46E910E26603}" dt="2021-11-08T18:07:06.995" v="12"/>
          <ac:spMkLst>
            <pc:docMk/>
            <pc:sldMk cId="431919374" sldId="266"/>
            <ac:spMk id="10" creationId="{DB17E863-922E-4C26-BD64-E8FD41D28661}"/>
          </ac:spMkLst>
        </pc:spChg>
        <pc:picChg chg="add mod ord">
          <ac:chgData name="rebeen.hamad" userId="S::w19021959@northumbria.ac.uk::3798570f-a758-4b0c-9e94-ed5b4e5b3c3d" providerId="AD" clId="Web-{FAF278EE-BE8F-216A-3AAF-46E910E26603}" dt="2021-11-08T18:22:52.942" v="97" actId="14100"/>
          <ac:picMkLst>
            <pc:docMk/>
            <pc:sldMk cId="431919374" sldId="266"/>
            <ac:picMk id="6" creationId="{B1532292-AB7B-4B8A-AB74-81F0F8E15CA2}"/>
          </ac:picMkLst>
        </pc:picChg>
      </pc:sldChg>
      <pc:sldChg chg="addSp delSp modSp add replId">
        <pc:chgData name="rebeen.hamad" userId="S::w19021959@northumbria.ac.uk::3798570f-a758-4b0c-9e94-ed5b4e5b3c3d" providerId="AD" clId="Web-{FAF278EE-BE8F-216A-3AAF-46E910E26603}" dt="2021-11-08T19:18:36.924" v="209" actId="1076"/>
        <pc:sldMkLst>
          <pc:docMk/>
          <pc:sldMk cId="3750469663" sldId="267"/>
        </pc:sldMkLst>
        <pc:spChg chg="add mod">
          <ac:chgData name="rebeen.hamad" userId="S::w19021959@northumbria.ac.uk::3798570f-a758-4b0c-9e94-ed5b4e5b3c3d" providerId="AD" clId="Web-{FAF278EE-BE8F-216A-3AAF-46E910E26603}" dt="2021-11-08T19:18:34.939" v="208" actId="1076"/>
          <ac:spMkLst>
            <pc:docMk/>
            <pc:sldMk cId="3750469663" sldId="267"/>
            <ac:spMk id="9" creationId="{7740A5A6-69C0-4438-85EA-0592329BBF87}"/>
          </ac:spMkLst>
        </pc:spChg>
        <pc:picChg chg="add mod">
          <ac:chgData name="rebeen.hamad" userId="S::w19021959@northumbria.ac.uk::3798570f-a758-4b0c-9e94-ed5b4e5b3c3d" providerId="AD" clId="Web-{FAF278EE-BE8F-216A-3AAF-46E910E26603}" dt="2021-11-08T19:18:36.924" v="209" actId="1076"/>
          <ac:picMkLst>
            <pc:docMk/>
            <pc:sldMk cId="3750469663" sldId="267"/>
            <ac:picMk id="3" creationId="{1DE64E36-2B9C-48B2-8BE9-60A2038FC1C9}"/>
          </ac:picMkLst>
        </pc:picChg>
        <pc:picChg chg="del">
          <ac:chgData name="rebeen.hamad" userId="S::w19021959@northumbria.ac.uk::3798570f-a758-4b0c-9e94-ed5b4e5b3c3d" providerId="AD" clId="Web-{FAF278EE-BE8F-216A-3AAF-46E910E26603}" dt="2021-11-08T18:42:42.141" v="160"/>
          <ac:picMkLst>
            <pc:docMk/>
            <pc:sldMk cId="3750469663" sldId="267"/>
            <ac:picMk id="6" creationId="{6EB836E6-3C5B-4A8F-83DB-9D52C6969EC1}"/>
          </ac:picMkLst>
        </pc:picChg>
        <pc:picChg chg="del">
          <ac:chgData name="rebeen.hamad" userId="S::w19021959@northumbria.ac.uk::3798570f-a758-4b0c-9e94-ed5b4e5b3c3d" providerId="AD" clId="Web-{FAF278EE-BE8F-216A-3AAF-46E910E26603}" dt="2021-11-08T18:42:40.047" v="158"/>
          <ac:picMkLst>
            <pc:docMk/>
            <pc:sldMk cId="3750469663" sldId="267"/>
            <ac:picMk id="7" creationId="{41907716-B772-48EE-A094-8487048EE830}"/>
          </ac:picMkLst>
        </pc:picChg>
        <pc:picChg chg="del">
          <ac:chgData name="rebeen.hamad" userId="S::w19021959@northumbria.ac.uk::3798570f-a758-4b0c-9e94-ed5b4e5b3c3d" providerId="AD" clId="Web-{FAF278EE-BE8F-216A-3AAF-46E910E26603}" dt="2021-11-08T18:42:44.250" v="161"/>
          <ac:picMkLst>
            <pc:docMk/>
            <pc:sldMk cId="3750469663" sldId="267"/>
            <ac:picMk id="8" creationId="{09C03B32-BE67-4B00-A5EA-E28062683143}"/>
          </ac:picMkLst>
        </pc:picChg>
      </pc:sldChg>
      <pc:sldChg chg="addSp delSp modSp add replId">
        <pc:chgData name="rebeen.hamad" userId="S::w19021959@northumbria.ac.uk::3798570f-a758-4b0c-9e94-ed5b4e5b3c3d" providerId="AD" clId="Web-{FAF278EE-BE8F-216A-3AAF-46E910E26603}" dt="2021-11-08T21:16:31.327" v="219" actId="1076"/>
        <pc:sldMkLst>
          <pc:docMk/>
          <pc:sldMk cId="1590368557" sldId="268"/>
        </pc:sldMkLst>
        <pc:picChg chg="add mod">
          <ac:chgData name="rebeen.hamad" userId="S::w19021959@northumbria.ac.uk::3798570f-a758-4b0c-9e94-ed5b4e5b3c3d" providerId="AD" clId="Web-{FAF278EE-BE8F-216A-3AAF-46E910E26603}" dt="2021-11-08T21:16:31.327" v="219" actId="1076"/>
          <ac:picMkLst>
            <pc:docMk/>
            <pc:sldMk cId="1590368557" sldId="268"/>
            <ac:picMk id="3" creationId="{5C90F77A-2E01-4806-97F4-4F4D620EBCDD}"/>
          </ac:picMkLst>
        </pc:picChg>
        <pc:picChg chg="del">
          <ac:chgData name="rebeen.hamad" userId="S::w19021959@northumbria.ac.uk::3798570f-a758-4b0c-9e94-ed5b4e5b3c3d" providerId="AD" clId="Web-{FAF278EE-BE8F-216A-3AAF-46E910E26603}" dt="2021-11-08T19:24:06.445" v="211"/>
          <ac:picMkLst>
            <pc:docMk/>
            <pc:sldMk cId="1590368557" sldId="268"/>
            <ac:picMk id="11" creationId="{224DF41F-7DB6-4085-9B0D-65D1B694399F}"/>
          </ac:picMkLst>
        </pc:picChg>
        <pc:picChg chg="del">
          <ac:chgData name="rebeen.hamad" userId="S::w19021959@northumbria.ac.uk::3798570f-a758-4b0c-9e94-ed5b4e5b3c3d" providerId="AD" clId="Web-{FAF278EE-BE8F-216A-3AAF-46E910E26603}" dt="2021-11-08T19:24:07.477" v="212"/>
          <ac:picMkLst>
            <pc:docMk/>
            <pc:sldMk cId="1590368557" sldId="268"/>
            <ac:picMk id="12" creationId="{36DE05B3-B735-4670-871D-06943070526D}"/>
          </ac:picMkLst>
        </pc:picChg>
      </pc:sldChg>
      <pc:sldChg chg="addSp delSp modSp add replId">
        <pc:chgData name="rebeen.hamad" userId="S::w19021959@northumbria.ac.uk::3798570f-a758-4b0c-9e94-ed5b4e5b3c3d" providerId="AD" clId="Web-{FAF278EE-BE8F-216A-3AAF-46E910E26603}" dt="2021-11-08T21:17:34.500" v="234" actId="20577"/>
        <pc:sldMkLst>
          <pc:docMk/>
          <pc:sldMk cId="735103041" sldId="269"/>
        </pc:sldMkLst>
        <pc:spChg chg="add mod">
          <ac:chgData name="rebeen.hamad" userId="S::w19021959@northumbria.ac.uk::3798570f-a758-4b0c-9e94-ed5b4e5b3c3d" providerId="AD" clId="Web-{FAF278EE-BE8F-216A-3AAF-46E910E26603}" dt="2021-11-08T21:17:34.500" v="234" actId="20577"/>
          <ac:spMkLst>
            <pc:docMk/>
            <pc:sldMk cId="735103041" sldId="269"/>
            <ac:spMk id="4" creationId="{9B4CA359-22CB-48A1-9C4A-B0B5BD176F50}"/>
          </ac:spMkLst>
        </pc:spChg>
        <pc:picChg chg="del">
          <ac:chgData name="rebeen.hamad" userId="S::w19021959@northumbria.ac.uk::3798570f-a758-4b0c-9e94-ed5b4e5b3c3d" providerId="AD" clId="Web-{FAF278EE-BE8F-216A-3AAF-46E910E26603}" dt="2021-11-08T21:16:46.530" v="221"/>
          <ac:picMkLst>
            <pc:docMk/>
            <pc:sldMk cId="735103041" sldId="269"/>
            <ac:picMk id="3" creationId="{5C90F77A-2E01-4806-97F4-4F4D620EBCDD}"/>
          </ac:picMkLst>
        </pc:picChg>
      </pc:sldChg>
      <pc:sldChg chg="addSp delSp modSp add replId">
        <pc:chgData name="rebeen.hamad" userId="S::w19021959@northumbria.ac.uk::3798570f-a758-4b0c-9e94-ed5b4e5b3c3d" providerId="AD" clId="Web-{FAF278EE-BE8F-216A-3AAF-46E910E26603}" dt="2021-11-08T21:41:06.120" v="284" actId="20577"/>
        <pc:sldMkLst>
          <pc:docMk/>
          <pc:sldMk cId="1988635261" sldId="270"/>
        </pc:sldMkLst>
        <pc:spChg chg="add mod">
          <ac:chgData name="rebeen.hamad" userId="S::w19021959@northumbria.ac.uk::3798570f-a758-4b0c-9e94-ed5b4e5b3c3d" providerId="AD" clId="Web-{FAF278EE-BE8F-216A-3AAF-46E910E26603}" dt="2021-11-08T21:41:05.917" v="280" actId="14100"/>
          <ac:spMkLst>
            <pc:docMk/>
            <pc:sldMk cId="1988635261" sldId="270"/>
            <ac:spMk id="3" creationId="{3F1D405B-F171-4CB4-A373-BDDF25CBBDA4}"/>
          </ac:spMkLst>
        </pc:spChg>
        <pc:spChg chg="add del">
          <ac:chgData name="rebeen.hamad" userId="S::w19021959@northumbria.ac.uk::3798570f-a758-4b0c-9e94-ed5b4e5b3c3d" providerId="AD" clId="Web-{FAF278EE-BE8F-216A-3AAF-46E910E26603}" dt="2021-11-08T21:32:35.087" v="245"/>
          <ac:spMkLst>
            <pc:docMk/>
            <pc:sldMk cId="1988635261" sldId="270"/>
            <ac:spMk id="4" creationId="{E73F91FD-66F5-4C23-ABE9-613B6D0681D3}"/>
          </ac:spMkLst>
        </pc:spChg>
        <pc:spChg chg="add mod">
          <ac:chgData name="rebeen.hamad" userId="S::w19021959@northumbria.ac.uk::3798570f-a758-4b0c-9e94-ed5b4e5b3c3d" providerId="AD" clId="Web-{FAF278EE-BE8F-216A-3AAF-46E910E26603}" dt="2021-11-08T21:41:06.120" v="284" actId="20577"/>
          <ac:spMkLst>
            <pc:docMk/>
            <pc:sldMk cId="1988635261" sldId="270"/>
            <ac:spMk id="6" creationId="{703FA764-3F19-4BDA-A158-4F32464B1803}"/>
          </ac:spMkLst>
        </pc:spChg>
        <pc:picChg chg="add mod">
          <ac:chgData name="rebeen.hamad" userId="S::w19021959@northumbria.ac.uk::3798570f-a758-4b0c-9e94-ed5b4e5b3c3d" providerId="AD" clId="Web-{FAF278EE-BE8F-216A-3AAF-46E910E26603}" dt="2021-11-08T21:35:22.387" v="260" actId="1076"/>
          <ac:picMkLst>
            <pc:docMk/>
            <pc:sldMk cId="1988635261" sldId="270"/>
            <ac:picMk id="5" creationId="{B329339A-ECCD-4404-8095-542E7FF0A99E}"/>
          </ac:picMkLst>
        </pc:picChg>
        <pc:picChg chg="del">
          <ac:chgData name="rebeen.hamad" userId="S::w19021959@northumbria.ac.uk::3798570f-a758-4b0c-9e94-ed5b4e5b3c3d" providerId="AD" clId="Web-{FAF278EE-BE8F-216A-3AAF-46E910E26603}" dt="2021-11-08T21:32:00.836" v="236"/>
          <ac:picMkLst>
            <pc:docMk/>
            <pc:sldMk cId="1988635261" sldId="270"/>
            <ac:picMk id="11" creationId="{224DF41F-7DB6-4085-9B0D-65D1B694399F}"/>
          </ac:picMkLst>
        </pc:picChg>
        <pc:picChg chg="del">
          <ac:chgData name="rebeen.hamad" userId="S::w19021959@northumbria.ac.uk::3798570f-a758-4b0c-9e94-ed5b4e5b3c3d" providerId="AD" clId="Web-{FAF278EE-BE8F-216A-3AAF-46E910E26603}" dt="2021-11-08T21:32:03.821" v="237"/>
          <ac:picMkLst>
            <pc:docMk/>
            <pc:sldMk cId="1988635261" sldId="270"/>
            <ac:picMk id="12" creationId="{36DE05B3-B735-4670-871D-06943070526D}"/>
          </ac:picMkLst>
        </pc:picChg>
      </pc:sldChg>
      <pc:sldMasterChg chg="del delSldLayout">
        <pc:chgData name="rebeen.hamad" userId="S::w19021959@northumbria.ac.uk::3798570f-a758-4b0c-9e94-ed5b4e5b3c3d" providerId="AD" clId="Web-{FAF278EE-BE8F-216A-3AAF-46E910E26603}" dt="2021-11-08T18:07:06.995" v="12"/>
        <pc:sldMasterMkLst>
          <pc:docMk/>
          <pc:sldMasterMk cId="2460954070" sldId="2147483660"/>
        </pc:sldMasterMkLst>
        <pc:sldLayoutChg chg="del">
          <pc:chgData name="rebeen.hamad" userId="S::w19021959@northumbria.ac.uk::3798570f-a758-4b0c-9e94-ed5b4e5b3c3d" providerId="AD" clId="Web-{FAF278EE-BE8F-216A-3AAF-46E910E26603}" dt="2021-11-08T18:07:06.995" v="12"/>
          <pc:sldLayoutMkLst>
            <pc:docMk/>
            <pc:sldMasterMk cId="2460954070" sldId="2147483660"/>
            <pc:sldLayoutMk cId="2385387890" sldId="2147483661"/>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949138452" sldId="2147483662"/>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2591524520" sldId="2147483663"/>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1203092039" sldId="2147483664"/>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3733172339" sldId="2147483665"/>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3210312558" sldId="2147483666"/>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3146388984" sldId="2147483667"/>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3171841454" sldId="2147483668"/>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1718958274" sldId="2147483669"/>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2202905451" sldId="2147483670"/>
          </pc:sldLayoutMkLst>
        </pc:sldLayoutChg>
        <pc:sldLayoutChg chg="del">
          <pc:chgData name="rebeen.hamad" userId="S::w19021959@northumbria.ac.uk::3798570f-a758-4b0c-9e94-ed5b4e5b3c3d" providerId="AD" clId="Web-{FAF278EE-BE8F-216A-3AAF-46E910E26603}" dt="2021-11-08T18:07:06.995" v="12"/>
          <pc:sldLayoutMkLst>
            <pc:docMk/>
            <pc:sldMasterMk cId="2460954070" sldId="2147483660"/>
            <pc:sldLayoutMk cId="3479445657" sldId="2147483671"/>
          </pc:sldLayoutMkLst>
        </pc:sldLayoutChg>
      </pc:sldMasterChg>
      <pc:sldMasterChg chg="add addSldLayout modSldLayout">
        <pc:chgData name="rebeen.hamad" userId="S::w19021959@northumbria.ac.uk::3798570f-a758-4b0c-9e94-ed5b4e5b3c3d" providerId="AD" clId="Web-{FAF278EE-BE8F-216A-3AAF-46E910E26603}" dt="2021-11-08T18:07:06.995" v="12"/>
        <pc:sldMasterMkLst>
          <pc:docMk/>
          <pc:sldMasterMk cId="2150279425" sldId="2147483672"/>
        </pc:sldMasterMkLst>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1604186829" sldId="2147483673"/>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263159779" sldId="2147483674"/>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3161661603" sldId="2147483675"/>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658917850" sldId="2147483676"/>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3477054349" sldId="2147483677"/>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3781683720" sldId="2147483678"/>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2617670307" sldId="2147483679"/>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3390745889" sldId="2147483680"/>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173111467" sldId="2147483681"/>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3253577205" sldId="2147483682"/>
          </pc:sldLayoutMkLst>
        </pc:sldLayoutChg>
        <pc:sldLayoutChg chg="add mod replId">
          <pc:chgData name="rebeen.hamad" userId="S::w19021959@northumbria.ac.uk::3798570f-a758-4b0c-9e94-ed5b4e5b3c3d" providerId="AD" clId="Web-{FAF278EE-BE8F-216A-3AAF-46E910E26603}" dt="2021-11-08T18:07:06.995" v="12"/>
          <pc:sldLayoutMkLst>
            <pc:docMk/>
            <pc:sldMasterMk cId="2150279425" sldId="2147483672"/>
            <pc:sldLayoutMk cId="4017317976" sldId="2147483683"/>
          </pc:sldLayoutMkLst>
        </pc:sldLayoutChg>
      </pc:sldMasterChg>
    </pc:docChg>
  </pc:docChgLst>
  <pc:docChgLst>
    <pc:chgData clId="Web-{7055D7E2-1A14-489B-A62E-6C01D352A7C4}"/>
    <pc:docChg chg="modSld">
      <pc:chgData name="" userId="" providerId="" clId="Web-{7055D7E2-1A14-489B-A62E-6C01D352A7C4}" dt="2021-11-07T21:49:09.871" v="0" actId="1076"/>
      <pc:docMkLst>
        <pc:docMk/>
      </pc:docMkLst>
      <pc:sldChg chg="modSp">
        <pc:chgData name="" userId="" providerId="" clId="Web-{7055D7E2-1A14-489B-A62E-6C01D352A7C4}" dt="2021-11-07T21:49:09.871" v="0" actId="1076"/>
        <pc:sldMkLst>
          <pc:docMk/>
          <pc:sldMk cId="109857222" sldId="256"/>
        </pc:sldMkLst>
        <pc:spChg chg="mod">
          <ac:chgData name="" userId="" providerId="" clId="Web-{7055D7E2-1A14-489B-A62E-6C01D352A7C4}" dt="2021-11-07T21:49:09.871" v="0" actId="1076"/>
          <ac:spMkLst>
            <pc:docMk/>
            <pc:sldMk cId="109857222" sldId="256"/>
            <ac:spMk id="2" creationId="{00000000-0000-0000-0000-000000000000}"/>
          </ac:spMkLst>
        </pc:spChg>
      </pc:sldChg>
    </pc:docChg>
  </pc:docChgLst>
  <pc:docChgLst>
    <pc:chgData name="rebeen.hamad" userId="S::w19021959@northumbria.ac.uk::3798570f-a758-4b0c-9e94-ed5b4e5b3c3d" providerId="AD" clId="Web-{C43AB495-E5C3-275D-1EEF-49A2679D8E67}"/>
    <pc:docChg chg="modSld sldOrd">
      <pc:chgData name="rebeen.hamad" userId="S::w19021959@northumbria.ac.uk::3798570f-a758-4b0c-9e94-ed5b4e5b3c3d" providerId="AD" clId="Web-{C43AB495-E5C3-275D-1EEF-49A2679D8E67}" dt="2021-11-09T08:27:34.357" v="178" actId="1076"/>
      <pc:docMkLst>
        <pc:docMk/>
      </pc:docMkLst>
      <pc:sldChg chg="addSp delSp modSp">
        <pc:chgData name="rebeen.hamad" userId="S::w19021959@northumbria.ac.uk::3798570f-a758-4b0c-9e94-ed5b4e5b3c3d" providerId="AD" clId="Web-{C43AB495-E5C3-275D-1EEF-49A2679D8E67}" dt="2021-11-09T07:58:33.847" v="32" actId="20577"/>
        <pc:sldMkLst>
          <pc:docMk/>
          <pc:sldMk cId="1388648821" sldId="259"/>
        </pc:sldMkLst>
        <pc:spChg chg="add del">
          <ac:chgData name="rebeen.hamad" userId="S::w19021959@northumbria.ac.uk::3798570f-a758-4b0c-9e94-ed5b4e5b3c3d" providerId="AD" clId="Web-{C43AB495-E5C3-275D-1EEF-49A2679D8E67}" dt="2021-11-09T07:55:59.619" v="24"/>
          <ac:spMkLst>
            <pc:docMk/>
            <pc:sldMk cId="1388648821" sldId="259"/>
            <ac:spMk id="6" creationId="{F1771003-EAF6-4EB1-B9AD-7A16C320C297}"/>
          </ac:spMkLst>
        </pc:spChg>
        <pc:spChg chg="add mod">
          <ac:chgData name="rebeen.hamad" userId="S::w19021959@northumbria.ac.uk::3798570f-a758-4b0c-9e94-ed5b4e5b3c3d" providerId="AD" clId="Web-{C43AB495-E5C3-275D-1EEF-49A2679D8E67}" dt="2021-11-09T07:58:33.847" v="32" actId="20577"/>
          <ac:spMkLst>
            <pc:docMk/>
            <pc:sldMk cId="1388648821" sldId="259"/>
            <ac:spMk id="7" creationId="{F1771003-EAF6-4EB1-B9AD-7A16C320C297}"/>
          </ac:spMkLst>
        </pc:spChg>
        <pc:picChg chg="add mod">
          <ac:chgData name="rebeen.hamad" userId="S::w19021959@northumbria.ac.uk::3798570f-a758-4b0c-9e94-ed5b4e5b3c3d" providerId="AD" clId="Web-{C43AB495-E5C3-275D-1EEF-49A2679D8E67}" dt="2021-11-09T07:57:58.266" v="30" actId="14100"/>
          <ac:picMkLst>
            <pc:docMk/>
            <pc:sldMk cId="1388648821" sldId="259"/>
            <ac:picMk id="3" creationId="{45B06214-5BC5-41A5-948F-F0ED34DDFB41}"/>
          </ac:picMkLst>
        </pc:picChg>
        <pc:picChg chg="mod">
          <ac:chgData name="rebeen.hamad" userId="S::w19021959@northumbria.ac.uk::3798570f-a758-4b0c-9e94-ed5b4e5b3c3d" providerId="AD" clId="Web-{C43AB495-E5C3-275D-1EEF-49A2679D8E67}" dt="2021-11-09T07:56:16.589" v="28" actId="14100"/>
          <ac:picMkLst>
            <pc:docMk/>
            <pc:sldMk cId="1388648821" sldId="259"/>
            <ac:picMk id="11" creationId="{224DF41F-7DB6-4085-9B0D-65D1B694399F}"/>
          </ac:picMkLst>
        </pc:picChg>
        <pc:picChg chg="mod">
          <ac:chgData name="rebeen.hamad" userId="S::w19021959@northumbria.ac.uk::3798570f-a758-4b0c-9e94-ed5b4e5b3c3d" providerId="AD" clId="Web-{C43AB495-E5C3-275D-1EEF-49A2679D8E67}" dt="2021-11-09T07:57:55.313" v="29" actId="14100"/>
          <ac:picMkLst>
            <pc:docMk/>
            <pc:sldMk cId="1388648821" sldId="259"/>
            <ac:picMk id="12" creationId="{36DE05B3-B735-4670-871D-06943070526D}"/>
          </ac:picMkLst>
        </pc:picChg>
      </pc:sldChg>
      <pc:sldChg chg="addSp delSp modSp">
        <pc:chgData name="rebeen.hamad" userId="S::w19021959@northumbria.ac.uk::3798570f-a758-4b0c-9e94-ed5b4e5b3c3d" providerId="AD" clId="Web-{C43AB495-E5C3-275D-1EEF-49A2679D8E67}" dt="2021-11-09T08:02:32.643" v="41" actId="1076"/>
        <pc:sldMkLst>
          <pc:docMk/>
          <pc:sldMk cId="3750469663" sldId="267"/>
        </pc:sldMkLst>
        <pc:spChg chg="add mod">
          <ac:chgData name="rebeen.hamad" userId="S::w19021959@northumbria.ac.uk::3798570f-a758-4b0c-9e94-ed5b4e5b3c3d" providerId="AD" clId="Web-{C43AB495-E5C3-275D-1EEF-49A2679D8E67}" dt="2021-11-09T07:59:16.928" v="36"/>
          <ac:spMkLst>
            <pc:docMk/>
            <pc:sldMk cId="3750469663" sldId="267"/>
            <ac:spMk id="2" creationId="{CE5D82E8-3C6A-409A-B341-B084BAECD38D}"/>
          </ac:spMkLst>
        </pc:spChg>
        <pc:spChg chg="del mod">
          <ac:chgData name="rebeen.hamad" userId="S::w19021959@northumbria.ac.uk::3798570f-a758-4b0c-9e94-ed5b4e5b3c3d" providerId="AD" clId="Web-{C43AB495-E5C3-275D-1EEF-49A2679D8E67}" dt="2021-11-09T07:55:44.165" v="19"/>
          <ac:spMkLst>
            <pc:docMk/>
            <pc:sldMk cId="3750469663" sldId="267"/>
            <ac:spMk id="9" creationId="{7740A5A6-69C0-4438-85EA-0592329BBF87}"/>
          </ac:spMkLst>
        </pc:spChg>
        <pc:picChg chg="mod">
          <ac:chgData name="rebeen.hamad" userId="S::w19021959@northumbria.ac.uk::3798570f-a758-4b0c-9e94-ed5b4e5b3c3d" providerId="AD" clId="Web-{C43AB495-E5C3-275D-1EEF-49A2679D8E67}" dt="2021-11-09T08:02:32.643" v="41" actId="1076"/>
          <ac:picMkLst>
            <pc:docMk/>
            <pc:sldMk cId="3750469663" sldId="267"/>
            <ac:picMk id="3" creationId="{1DE64E36-2B9C-48B2-8BE9-60A2038FC1C9}"/>
          </ac:picMkLst>
        </pc:picChg>
        <pc:picChg chg="del">
          <ac:chgData name="rebeen.hamad" userId="S::w19021959@northumbria.ac.uk::3798570f-a758-4b0c-9e94-ed5b4e5b3c3d" providerId="AD" clId="Web-{C43AB495-E5C3-275D-1EEF-49A2679D8E67}" dt="2021-11-09T07:55:07.897" v="9"/>
          <ac:picMkLst>
            <pc:docMk/>
            <pc:sldMk cId="3750469663" sldId="267"/>
            <ac:picMk id="4" creationId="{D6FB2DAD-8CEF-4883-AB52-F7F639A7F7C1}"/>
          </ac:picMkLst>
        </pc:picChg>
      </pc:sldChg>
      <pc:sldChg chg="addSp modSp">
        <pc:chgData name="rebeen.hamad" userId="S::w19021959@northumbria.ac.uk::3798570f-a758-4b0c-9e94-ed5b4e5b3c3d" providerId="AD" clId="Web-{C43AB495-E5C3-275D-1EEF-49A2679D8E67}" dt="2021-11-09T08:27:34.357" v="178" actId="1076"/>
        <pc:sldMkLst>
          <pc:docMk/>
          <pc:sldMk cId="1590368557" sldId="268"/>
        </pc:sldMkLst>
        <pc:spChg chg="add mod">
          <ac:chgData name="rebeen.hamad" userId="S::w19021959@northumbria.ac.uk::3798570f-a758-4b0c-9e94-ed5b4e5b3c3d" providerId="AD" clId="Web-{C43AB495-E5C3-275D-1EEF-49A2679D8E67}" dt="2021-11-09T08:20:17.159" v="177" actId="20577"/>
          <ac:spMkLst>
            <pc:docMk/>
            <pc:sldMk cId="1590368557" sldId="268"/>
            <ac:spMk id="4" creationId="{DE3649E4-1696-44E3-B79A-6DFC78F94A6A}"/>
          </ac:spMkLst>
        </pc:spChg>
        <pc:picChg chg="mod">
          <ac:chgData name="rebeen.hamad" userId="S::w19021959@northumbria.ac.uk::3798570f-a758-4b0c-9e94-ed5b4e5b3c3d" providerId="AD" clId="Web-{C43AB495-E5C3-275D-1EEF-49A2679D8E67}" dt="2021-11-09T08:27:34.357" v="178" actId="1076"/>
          <ac:picMkLst>
            <pc:docMk/>
            <pc:sldMk cId="1590368557" sldId="268"/>
            <ac:picMk id="3" creationId="{5C90F77A-2E01-4806-97F4-4F4D620EBCDD}"/>
          </ac:picMkLst>
        </pc:picChg>
      </pc:sldChg>
      <pc:sldChg chg="addSp modSp ord">
        <pc:chgData name="rebeen.hamad" userId="S::w19021959@northumbria.ac.uk::3798570f-a758-4b0c-9e94-ed5b4e5b3c3d" providerId="AD" clId="Web-{C43AB495-E5C3-275D-1EEF-49A2679D8E67}" dt="2021-11-09T08:19:02.623" v="143" actId="1076"/>
        <pc:sldMkLst>
          <pc:docMk/>
          <pc:sldMk cId="735103041" sldId="269"/>
        </pc:sldMkLst>
        <pc:spChg chg="mod">
          <ac:chgData name="rebeen.hamad" userId="S::w19021959@northumbria.ac.uk::3798570f-a758-4b0c-9e94-ed5b4e5b3c3d" providerId="AD" clId="Web-{C43AB495-E5C3-275D-1EEF-49A2679D8E67}" dt="2021-11-09T08:06:34.251" v="54" actId="20577"/>
          <ac:spMkLst>
            <pc:docMk/>
            <pc:sldMk cId="735103041" sldId="269"/>
            <ac:spMk id="2" creationId="{08BF7106-FF69-4F6A-A9CF-8F259A07B0D2}"/>
          </ac:spMkLst>
        </pc:spChg>
        <pc:spChg chg="mod">
          <ac:chgData name="rebeen.hamad" userId="S::w19021959@northumbria.ac.uk::3798570f-a758-4b0c-9e94-ed5b4e5b3c3d" providerId="AD" clId="Web-{C43AB495-E5C3-275D-1EEF-49A2679D8E67}" dt="2021-11-09T08:18:52.060" v="139" actId="20577"/>
          <ac:spMkLst>
            <pc:docMk/>
            <pc:sldMk cId="735103041" sldId="269"/>
            <ac:spMk id="4" creationId="{9B4CA359-22CB-48A1-9C4A-B0B5BD176F50}"/>
          </ac:spMkLst>
        </pc:spChg>
        <pc:picChg chg="add mod">
          <ac:chgData name="rebeen.hamad" userId="S::w19021959@northumbria.ac.uk::3798570f-a758-4b0c-9e94-ed5b4e5b3c3d" providerId="AD" clId="Web-{C43AB495-E5C3-275D-1EEF-49A2679D8E67}" dt="2021-11-09T08:19:02.623" v="143" actId="1076"/>
          <ac:picMkLst>
            <pc:docMk/>
            <pc:sldMk cId="735103041" sldId="269"/>
            <ac:picMk id="3" creationId="{6B6302FF-EA3F-4011-B262-48D5AF65CB40}"/>
          </ac:picMkLst>
        </pc:picChg>
      </pc:sldChg>
      <pc:sldChg chg="modSp">
        <pc:chgData name="rebeen.hamad" userId="S::w19021959@northumbria.ac.uk::3798570f-a758-4b0c-9e94-ed5b4e5b3c3d" providerId="AD" clId="Web-{C43AB495-E5C3-275D-1EEF-49A2679D8E67}" dt="2021-11-09T08:04:21.587" v="47" actId="1076"/>
        <pc:sldMkLst>
          <pc:docMk/>
          <pc:sldMk cId="1988635261" sldId="270"/>
        </pc:sldMkLst>
        <pc:spChg chg="mod">
          <ac:chgData name="rebeen.hamad" userId="S::w19021959@northumbria.ac.uk::3798570f-a758-4b0c-9e94-ed5b4e5b3c3d" providerId="AD" clId="Web-{C43AB495-E5C3-275D-1EEF-49A2679D8E67}" dt="2021-11-09T08:03:00.488" v="46" actId="20577"/>
          <ac:spMkLst>
            <pc:docMk/>
            <pc:sldMk cId="1988635261" sldId="270"/>
            <ac:spMk id="6" creationId="{703FA764-3F19-4BDA-A158-4F32464B1803}"/>
          </ac:spMkLst>
        </pc:spChg>
        <pc:picChg chg="mod">
          <ac:chgData name="rebeen.hamad" userId="S::w19021959@northumbria.ac.uk::3798570f-a758-4b0c-9e94-ed5b4e5b3c3d" providerId="AD" clId="Web-{C43AB495-E5C3-275D-1EEF-49A2679D8E67}" dt="2021-11-09T08:04:21.587" v="47" actId="1076"/>
          <ac:picMkLst>
            <pc:docMk/>
            <pc:sldMk cId="1988635261" sldId="270"/>
            <ac:picMk id="4" creationId="{20D60D37-7C36-47D7-A865-BCF253A752C1}"/>
          </ac:picMkLst>
        </pc:picChg>
      </pc:sldChg>
    </pc:docChg>
  </pc:docChgLst>
  <pc:docChgLst>
    <pc:chgData name="rebeen.hamad" userId="S::w19021959@northumbria.ac.uk::3798570f-a758-4b0c-9e94-ed5b4e5b3c3d" providerId="AD" clId="Web-{4B13BF68-B32B-7A67-AD4F-4745AEBD98CF}"/>
    <pc:docChg chg="modSld sldOrd">
      <pc:chgData name="rebeen.hamad" userId="S::w19021959@northumbria.ac.uk::3798570f-a758-4b0c-9e94-ed5b4e5b3c3d" providerId="AD" clId="Web-{4B13BF68-B32B-7A67-AD4F-4745AEBD98CF}" dt="2021-11-09T22:34:54.571" v="20" actId="1076"/>
      <pc:docMkLst>
        <pc:docMk/>
      </pc:docMkLst>
      <pc:sldChg chg="ord">
        <pc:chgData name="rebeen.hamad" userId="S::w19021959@northumbria.ac.uk::3798570f-a758-4b0c-9e94-ed5b4e5b3c3d" providerId="AD" clId="Web-{4B13BF68-B32B-7A67-AD4F-4745AEBD98CF}" dt="2021-11-09T22:16:25.017" v="0"/>
        <pc:sldMkLst>
          <pc:docMk/>
          <pc:sldMk cId="3494550334" sldId="279"/>
        </pc:sldMkLst>
      </pc:sldChg>
      <pc:sldChg chg="ord">
        <pc:chgData name="rebeen.hamad" userId="S::w19021959@northumbria.ac.uk::3798570f-a758-4b0c-9e94-ed5b4e5b3c3d" providerId="AD" clId="Web-{4B13BF68-B32B-7A67-AD4F-4745AEBD98CF}" dt="2021-11-09T22:16:27.532" v="1"/>
        <pc:sldMkLst>
          <pc:docMk/>
          <pc:sldMk cId="997944429" sldId="280"/>
        </pc:sldMkLst>
      </pc:sldChg>
      <pc:sldChg chg="addSp delSp modSp">
        <pc:chgData name="rebeen.hamad" userId="S::w19021959@northumbria.ac.uk::3798570f-a758-4b0c-9e94-ed5b4e5b3c3d" providerId="AD" clId="Web-{4B13BF68-B32B-7A67-AD4F-4745AEBD98CF}" dt="2021-11-09T22:34:54.571" v="20" actId="1076"/>
        <pc:sldMkLst>
          <pc:docMk/>
          <pc:sldMk cId="2510943848" sldId="282"/>
        </pc:sldMkLst>
        <pc:spChg chg="del mod">
          <ac:chgData name="rebeen.hamad" userId="S::w19021959@northumbria.ac.uk::3798570f-a758-4b0c-9e94-ed5b4e5b3c3d" providerId="AD" clId="Web-{4B13BF68-B32B-7A67-AD4F-4745AEBD98CF}" dt="2021-11-09T22:34:27.070" v="8"/>
          <ac:spMkLst>
            <pc:docMk/>
            <pc:sldMk cId="2510943848" sldId="282"/>
            <ac:spMk id="2" creationId="{08BF7106-FF69-4F6A-A9CF-8F259A07B0D2}"/>
          </ac:spMkLst>
        </pc:spChg>
        <pc:spChg chg="add del mod">
          <ac:chgData name="rebeen.hamad" userId="S::w19021959@northumbria.ac.uk::3798570f-a758-4b0c-9e94-ed5b4e5b3c3d" providerId="AD" clId="Web-{4B13BF68-B32B-7A67-AD4F-4745AEBD98CF}" dt="2021-11-09T22:34:54.165" v="16"/>
          <ac:spMkLst>
            <pc:docMk/>
            <pc:sldMk cId="2510943848" sldId="282"/>
            <ac:spMk id="5" creationId="{509E8DE1-5249-4055-A44D-B69DE921413F}"/>
          </ac:spMkLst>
        </pc:spChg>
        <pc:picChg chg="add mod">
          <ac:chgData name="rebeen.hamad" userId="S::w19021959@northumbria.ac.uk::3798570f-a758-4b0c-9e94-ed5b4e5b3c3d" providerId="AD" clId="Web-{4B13BF68-B32B-7A67-AD4F-4745AEBD98CF}" dt="2021-11-09T22:34:54.571" v="20" actId="1076"/>
          <ac:picMkLst>
            <pc:docMk/>
            <pc:sldMk cId="2510943848" sldId="282"/>
            <ac:picMk id="3" creationId="{18AA24C1-7B4A-4C4C-A229-9F4035DC07D4}"/>
          </ac:picMkLst>
        </pc:picChg>
      </pc:sldChg>
    </pc:docChg>
  </pc:docChgLst>
  <pc:docChgLst>
    <pc:chgData name="rebeen.hamad" userId="S::w19021959@northumbria.ac.uk::3798570f-a758-4b0c-9e94-ed5b4e5b3c3d" providerId="AD" clId="Web-{16A55BD5-3D50-FAC5-2307-EA5848DDE71A}"/>
    <pc:docChg chg="modSld">
      <pc:chgData name="rebeen.hamad" userId="S::w19021959@northumbria.ac.uk::3798570f-a758-4b0c-9e94-ed5b4e5b3c3d" providerId="AD" clId="Web-{16A55BD5-3D50-FAC5-2307-EA5848DDE71A}" dt="2021-11-10T07:43:50.141" v="2"/>
      <pc:docMkLst>
        <pc:docMk/>
      </pc:docMkLst>
      <pc:sldChg chg="mod modShow">
        <pc:chgData name="rebeen.hamad" userId="S::w19021959@northumbria.ac.uk::3798570f-a758-4b0c-9e94-ed5b4e5b3c3d" providerId="AD" clId="Web-{16A55BD5-3D50-FAC5-2307-EA5848DDE71A}" dt="2021-11-10T07:43:50.141" v="2"/>
        <pc:sldMkLst>
          <pc:docMk/>
          <pc:sldMk cId="109857222" sldId="256"/>
        </pc:sldMkLst>
      </pc:sldChg>
      <pc:sldChg chg="modSp">
        <pc:chgData name="rebeen.hamad" userId="S::w19021959@northumbria.ac.uk::3798570f-a758-4b0c-9e94-ed5b4e5b3c3d" providerId="AD" clId="Web-{16A55BD5-3D50-FAC5-2307-EA5848DDE71A}" dt="2021-11-10T07:41:29.788" v="1" actId="20577"/>
        <pc:sldMkLst>
          <pc:docMk/>
          <pc:sldMk cId="2152822927" sldId="272"/>
        </pc:sldMkLst>
        <pc:spChg chg="mod">
          <ac:chgData name="rebeen.hamad" userId="S::w19021959@northumbria.ac.uk::3798570f-a758-4b0c-9e94-ed5b4e5b3c3d" providerId="AD" clId="Web-{16A55BD5-3D50-FAC5-2307-EA5848DDE71A}" dt="2021-11-10T07:41:29.788" v="1" actId="20577"/>
          <ac:spMkLst>
            <pc:docMk/>
            <pc:sldMk cId="2152822927" sldId="272"/>
            <ac:spMk id="5" creationId="{7A1A4003-F329-407B-82B5-468DF6369F0D}"/>
          </ac:spMkLst>
        </pc:spChg>
      </pc:sldChg>
    </pc:docChg>
  </pc:docChgLst>
  <pc:docChgLst>
    <pc:chgData name="rebeen.hamad" userId="S::w19021959@northumbria.ac.uk::3798570f-a758-4b0c-9e94-ed5b4e5b3c3d" providerId="AD" clId="Web-{4BAF9ECF-F43C-41F4-8F25-81E633262280}"/>
    <pc:docChg chg="addSld modSld">
      <pc:chgData name="rebeen.hamad" userId="S::w19021959@northumbria.ac.uk::3798570f-a758-4b0c-9e94-ed5b4e5b3c3d" providerId="AD" clId="Web-{4BAF9ECF-F43C-41F4-8F25-81E633262280}" dt="2021-11-09T14:33:21.248" v="297" actId="20577"/>
      <pc:docMkLst>
        <pc:docMk/>
      </pc:docMkLst>
      <pc:sldChg chg="addSp delSp modSp">
        <pc:chgData name="rebeen.hamad" userId="S::w19021959@northumbria.ac.uk::3798570f-a758-4b0c-9e94-ed5b4e5b3c3d" providerId="AD" clId="Web-{4BAF9ECF-F43C-41F4-8F25-81E633262280}" dt="2021-11-09T13:42:05.337" v="125" actId="14100"/>
        <pc:sldMkLst>
          <pc:docMk/>
          <pc:sldMk cId="4137092501" sldId="273"/>
        </pc:sldMkLst>
        <pc:spChg chg="mod">
          <ac:chgData name="rebeen.hamad" userId="S::w19021959@northumbria.ac.uk::3798570f-a758-4b0c-9e94-ed5b4e5b3c3d" providerId="AD" clId="Web-{4BAF9ECF-F43C-41F4-8F25-81E633262280}" dt="2021-11-09T13:38:40.301" v="98" actId="1076"/>
          <ac:spMkLst>
            <pc:docMk/>
            <pc:sldMk cId="4137092501" sldId="273"/>
            <ac:spMk id="2" creationId="{08BF7106-FF69-4F6A-A9CF-8F259A07B0D2}"/>
          </ac:spMkLst>
        </pc:spChg>
        <pc:spChg chg="mod">
          <ac:chgData name="rebeen.hamad" userId="S::w19021959@northumbria.ac.uk::3798570f-a758-4b0c-9e94-ed5b4e5b3c3d" providerId="AD" clId="Web-{4BAF9ECF-F43C-41F4-8F25-81E633262280}" dt="2021-11-09T13:40:05.787" v="110" actId="20577"/>
          <ac:spMkLst>
            <pc:docMk/>
            <pc:sldMk cId="4137092501" sldId="273"/>
            <ac:spMk id="3" creationId="{0A9CEF29-0B90-41F5-AEDC-6A72C93D212C}"/>
          </ac:spMkLst>
        </pc:spChg>
        <pc:spChg chg="add mod">
          <ac:chgData name="rebeen.hamad" userId="S::w19021959@northumbria.ac.uk::3798570f-a758-4b0c-9e94-ed5b4e5b3c3d" providerId="AD" clId="Web-{4BAF9ECF-F43C-41F4-8F25-81E633262280}" dt="2021-11-09T13:33:51.218" v="88" actId="20577"/>
          <ac:spMkLst>
            <pc:docMk/>
            <pc:sldMk cId="4137092501" sldId="273"/>
            <ac:spMk id="5" creationId="{FDC97DA5-8398-4CCB-AAE6-FBAB2556A575}"/>
          </ac:spMkLst>
        </pc:spChg>
        <pc:picChg chg="add del mod">
          <ac:chgData name="rebeen.hamad" userId="S::w19021959@northumbria.ac.uk::3798570f-a758-4b0c-9e94-ed5b4e5b3c3d" providerId="AD" clId="Web-{4BAF9ECF-F43C-41F4-8F25-81E633262280}" dt="2021-11-09T13:41:09.398" v="111"/>
          <ac:picMkLst>
            <pc:docMk/>
            <pc:sldMk cId="4137092501" sldId="273"/>
            <ac:picMk id="4" creationId="{BF5127B3-83E1-4652-A6C5-C0E7F17D6AF6}"/>
          </ac:picMkLst>
        </pc:picChg>
        <pc:picChg chg="add mod ord">
          <ac:chgData name="rebeen.hamad" userId="S::w19021959@northumbria.ac.uk::3798570f-a758-4b0c-9e94-ed5b4e5b3c3d" providerId="AD" clId="Web-{4BAF9ECF-F43C-41F4-8F25-81E633262280}" dt="2021-11-09T13:31:09.824" v="66" actId="1076"/>
          <ac:picMkLst>
            <pc:docMk/>
            <pc:sldMk cId="4137092501" sldId="273"/>
            <ac:picMk id="6" creationId="{5F940606-0C3B-445F-998C-7EA59360BD24}"/>
          </ac:picMkLst>
        </pc:picChg>
        <pc:picChg chg="add mod">
          <ac:chgData name="rebeen.hamad" userId="S::w19021959@northumbria.ac.uk::3798570f-a758-4b0c-9e94-ed5b4e5b3c3d" providerId="AD" clId="Web-{4BAF9ECF-F43C-41F4-8F25-81E633262280}" dt="2021-11-09T13:42:05.337" v="125" actId="14100"/>
          <ac:picMkLst>
            <pc:docMk/>
            <pc:sldMk cId="4137092501" sldId="273"/>
            <ac:picMk id="7" creationId="{A0F20A9C-DDA1-4E23-A106-2C2C8D05ED89}"/>
          </ac:picMkLst>
        </pc:picChg>
      </pc:sldChg>
      <pc:sldChg chg="addSp delSp modSp add replId">
        <pc:chgData name="rebeen.hamad" userId="S::w19021959@northumbria.ac.uk::3798570f-a758-4b0c-9e94-ed5b4e5b3c3d" providerId="AD" clId="Web-{4BAF9ECF-F43C-41F4-8F25-81E633262280}" dt="2021-11-09T13:49:26.720" v="187" actId="14100"/>
        <pc:sldMkLst>
          <pc:docMk/>
          <pc:sldMk cId="688396295" sldId="275"/>
        </pc:sldMkLst>
        <pc:spChg chg="del">
          <ac:chgData name="rebeen.hamad" userId="S::w19021959@northumbria.ac.uk::3798570f-a758-4b0c-9e94-ed5b4e5b3c3d" providerId="AD" clId="Web-{4BAF9ECF-F43C-41F4-8F25-81E633262280}" dt="2021-11-09T13:45:31.325" v="130"/>
          <ac:spMkLst>
            <pc:docMk/>
            <pc:sldMk cId="688396295" sldId="275"/>
            <ac:spMk id="3" creationId="{0A9CEF29-0B90-41F5-AEDC-6A72C93D212C}"/>
          </ac:spMkLst>
        </pc:spChg>
        <pc:spChg chg="del">
          <ac:chgData name="rebeen.hamad" userId="S::w19021959@northumbria.ac.uk::3798570f-a758-4b0c-9e94-ed5b4e5b3c3d" providerId="AD" clId="Web-{4BAF9ECF-F43C-41F4-8F25-81E633262280}" dt="2021-11-09T13:45:23.637" v="129"/>
          <ac:spMkLst>
            <pc:docMk/>
            <pc:sldMk cId="688396295" sldId="275"/>
            <ac:spMk id="5" creationId="{FDC97DA5-8398-4CCB-AAE6-FBAB2556A575}"/>
          </ac:spMkLst>
        </pc:spChg>
        <pc:spChg chg="add mod">
          <ac:chgData name="rebeen.hamad" userId="S::w19021959@northumbria.ac.uk::3798570f-a758-4b0c-9e94-ed5b4e5b3c3d" providerId="AD" clId="Web-{4BAF9ECF-F43C-41F4-8F25-81E633262280}" dt="2021-11-09T13:46:55.249" v="156" actId="20577"/>
          <ac:spMkLst>
            <pc:docMk/>
            <pc:sldMk cId="688396295" sldId="275"/>
            <ac:spMk id="8" creationId="{251BD86C-89F6-49E4-BEF4-60DFFF5CE7DE}"/>
          </ac:spMkLst>
        </pc:spChg>
        <pc:spChg chg="add del mod">
          <ac:chgData name="rebeen.hamad" userId="S::w19021959@northumbria.ac.uk::3798570f-a758-4b0c-9e94-ed5b4e5b3c3d" providerId="AD" clId="Web-{4BAF9ECF-F43C-41F4-8F25-81E633262280}" dt="2021-11-09T13:47:41.968" v="161"/>
          <ac:spMkLst>
            <pc:docMk/>
            <pc:sldMk cId="688396295" sldId="275"/>
            <ac:spMk id="9" creationId="{8BEB7B79-8D95-4FFF-9E40-3BAFF573D505}"/>
          </ac:spMkLst>
        </pc:spChg>
        <pc:spChg chg="add mod">
          <ac:chgData name="rebeen.hamad" userId="S::w19021959@northumbria.ac.uk::3798570f-a758-4b0c-9e94-ed5b4e5b3c3d" providerId="AD" clId="Web-{4BAF9ECF-F43C-41F4-8F25-81E633262280}" dt="2021-11-09T13:49:26.720" v="187" actId="14100"/>
          <ac:spMkLst>
            <pc:docMk/>
            <pc:sldMk cId="688396295" sldId="275"/>
            <ac:spMk id="11" creationId="{F4C22C7B-DB3F-4AC4-A279-446FB79705FE}"/>
          </ac:spMkLst>
        </pc:spChg>
        <pc:picChg chg="add mod">
          <ac:chgData name="rebeen.hamad" userId="S::w19021959@northumbria.ac.uk::3798570f-a758-4b0c-9e94-ed5b4e5b3c3d" providerId="AD" clId="Web-{4BAF9ECF-F43C-41F4-8F25-81E633262280}" dt="2021-11-09T13:45:58.576" v="137" actId="1076"/>
          <ac:picMkLst>
            <pc:docMk/>
            <pc:sldMk cId="688396295" sldId="275"/>
            <ac:picMk id="4" creationId="{999B06F9-35E9-4EEF-851D-48EDF4C35BD4}"/>
          </ac:picMkLst>
        </pc:picChg>
        <pc:picChg chg="del">
          <ac:chgData name="rebeen.hamad" userId="S::w19021959@northumbria.ac.uk::3798570f-a758-4b0c-9e94-ed5b4e5b3c3d" providerId="AD" clId="Web-{4BAF9ECF-F43C-41F4-8F25-81E633262280}" dt="2021-11-09T13:45:20.825" v="127"/>
          <ac:picMkLst>
            <pc:docMk/>
            <pc:sldMk cId="688396295" sldId="275"/>
            <ac:picMk id="6" creationId="{5F940606-0C3B-445F-998C-7EA59360BD24}"/>
          </ac:picMkLst>
        </pc:picChg>
        <pc:picChg chg="del">
          <ac:chgData name="rebeen.hamad" userId="S::w19021959@northumbria.ac.uk::3798570f-a758-4b0c-9e94-ed5b4e5b3c3d" providerId="AD" clId="Web-{4BAF9ECF-F43C-41F4-8F25-81E633262280}" dt="2021-11-09T13:45:21.934" v="128"/>
          <ac:picMkLst>
            <pc:docMk/>
            <pc:sldMk cId="688396295" sldId="275"/>
            <ac:picMk id="7" creationId="{A0F20A9C-DDA1-4E23-A106-2C2C8D05ED89}"/>
          </ac:picMkLst>
        </pc:picChg>
        <pc:picChg chg="add del mod">
          <ac:chgData name="rebeen.hamad" userId="S::w19021959@northumbria.ac.uk::3798570f-a758-4b0c-9e94-ed5b4e5b3c3d" providerId="AD" clId="Web-{4BAF9ECF-F43C-41F4-8F25-81E633262280}" dt="2021-11-09T13:48:30.848" v="176"/>
          <ac:picMkLst>
            <pc:docMk/>
            <pc:sldMk cId="688396295" sldId="275"/>
            <ac:picMk id="10" creationId="{3B83EEA2-F3B5-4488-8EDC-3A5BE3858F0F}"/>
          </ac:picMkLst>
        </pc:picChg>
        <pc:picChg chg="add mod">
          <ac:chgData name="rebeen.hamad" userId="S::w19021959@northumbria.ac.uk::3798570f-a758-4b0c-9e94-ed5b4e5b3c3d" providerId="AD" clId="Web-{4BAF9ECF-F43C-41F4-8F25-81E633262280}" dt="2021-11-09T13:49:19.205" v="186" actId="1076"/>
          <ac:picMkLst>
            <pc:docMk/>
            <pc:sldMk cId="688396295" sldId="275"/>
            <ac:picMk id="12" creationId="{8ACBEEDB-8C9E-4D31-AFBC-07D01F7832D2}"/>
          </ac:picMkLst>
        </pc:picChg>
      </pc:sldChg>
      <pc:sldChg chg="addSp delSp modSp add replId">
        <pc:chgData name="rebeen.hamad" userId="S::w19021959@northumbria.ac.uk::3798570f-a758-4b0c-9e94-ed5b4e5b3c3d" providerId="AD" clId="Web-{4BAF9ECF-F43C-41F4-8F25-81E633262280}" dt="2021-11-09T13:57:15.417" v="244" actId="20577"/>
        <pc:sldMkLst>
          <pc:docMk/>
          <pc:sldMk cId="400378260" sldId="276"/>
        </pc:sldMkLst>
        <pc:spChg chg="mod">
          <ac:chgData name="rebeen.hamad" userId="S::w19021959@northumbria.ac.uk::3798570f-a758-4b0c-9e94-ed5b4e5b3c3d" providerId="AD" clId="Web-{4BAF9ECF-F43C-41F4-8F25-81E633262280}" dt="2021-11-09T13:57:15.417" v="244" actId="20577"/>
          <ac:spMkLst>
            <pc:docMk/>
            <pc:sldMk cId="400378260" sldId="276"/>
            <ac:spMk id="2" creationId="{08BF7106-FF69-4F6A-A9CF-8F259A07B0D2}"/>
          </ac:spMkLst>
        </pc:spChg>
        <pc:spChg chg="del mod">
          <ac:chgData name="rebeen.hamad" userId="S::w19021959@northumbria.ac.uk::3798570f-a758-4b0c-9e94-ed5b4e5b3c3d" providerId="AD" clId="Web-{4BAF9ECF-F43C-41F4-8F25-81E633262280}" dt="2021-11-09T13:51:47.536" v="192"/>
          <ac:spMkLst>
            <pc:docMk/>
            <pc:sldMk cId="400378260" sldId="276"/>
            <ac:spMk id="8" creationId="{251BD86C-89F6-49E4-BEF4-60DFFF5CE7DE}"/>
          </ac:spMkLst>
        </pc:spChg>
        <pc:spChg chg="del">
          <ac:chgData name="rebeen.hamad" userId="S::w19021959@northumbria.ac.uk::3798570f-a758-4b0c-9e94-ed5b4e5b3c3d" providerId="AD" clId="Web-{4BAF9ECF-F43C-41F4-8F25-81E633262280}" dt="2021-11-09T13:51:50.677" v="194"/>
          <ac:spMkLst>
            <pc:docMk/>
            <pc:sldMk cId="400378260" sldId="276"/>
            <ac:spMk id="11" creationId="{F4C22C7B-DB3F-4AC4-A279-446FB79705FE}"/>
          </ac:spMkLst>
        </pc:spChg>
        <pc:picChg chg="add del mod">
          <ac:chgData name="rebeen.hamad" userId="S::w19021959@northumbria.ac.uk::3798570f-a758-4b0c-9e94-ed5b4e5b3c3d" providerId="AD" clId="Web-{4BAF9ECF-F43C-41F4-8F25-81E633262280}" dt="2021-11-09T13:53:11.475" v="208"/>
          <ac:picMkLst>
            <pc:docMk/>
            <pc:sldMk cId="400378260" sldId="276"/>
            <ac:picMk id="3" creationId="{4C9C2109-3FA6-4AA9-BFA0-1908E6C41E2F}"/>
          </ac:picMkLst>
        </pc:picChg>
        <pc:picChg chg="del">
          <ac:chgData name="rebeen.hamad" userId="S::w19021959@northumbria.ac.uk::3798570f-a758-4b0c-9e94-ed5b4e5b3c3d" providerId="AD" clId="Web-{4BAF9ECF-F43C-41F4-8F25-81E633262280}" dt="2021-11-09T13:51:48.895" v="193"/>
          <ac:picMkLst>
            <pc:docMk/>
            <pc:sldMk cId="400378260" sldId="276"/>
            <ac:picMk id="4" creationId="{999B06F9-35E9-4EEF-851D-48EDF4C35BD4}"/>
          </ac:picMkLst>
        </pc:picChg>
        <pc:picChg chg="add del mod">
          <ac:chgData name="rebeen.hamad" userId="S::w19021959@northumbria.ac.uk::3798570f-a758-4b0c-9e94-ed5b4e5b3c3d" providerId="AD" clId="Web-{4BAF9ECF-F43C-41F4-8F25-81E633262280}" dt="2021-11-09T13:53:20.678" v="211"/>
          <ac:picMkLst>
            <pc:docMk/>
            <pc:sldMk cId="400378260" sldId="276"/>
            <ac:picMk id="5" creationId="{F50A6B31-D3FB-46A0-AB95-2D69F1481741}"/>
          </ac:picMkLst>
        </pc:picChg>
        <pc:picChg chg="add del mod">
          <ac:chgData name="rebeen.hamad" userId="S::w19021959@northumbria.ac.uk::3798570f-a758-4b0c-9e94-ed5b4e5b3c3d" providerId="AD" clId="Web-{4BAF9ECF-F43C-41F4-8F25-81E633262280}" dt="2021-11-09T13:54:09.195" v="217"/>
          <ac:picMkLst>
            <pc:docMk/>
            <pc:sldMk cId="400378260" sldId="276"/>
            <ac:picMk id="6" creationId="{47EA2307-1093-458E-A639-D79326270789}"/>
          </ac:picMkLst>
        </pc:picChg>
        <pc:picChg chg="add del mod">
          <ac:chgData name="rebeen.hamad" userId="S::w19021959@northumbria.ac.uk::3798570f-a758-4b0c-9e94-ed5b4e5b3c3d" providerId="AD" clId="Web-{4BAF9ECF-F43C-41F4-8F25-81E633262280}" dt="2021-11-09T13:54:59.836" v="225"/>
          <ac:picMkLst>
            <pc:docMk/>
            <pc:sldMk cId="400378260" sldId="276"/>
            <ac:picMk id="7" creationId="{E0CCB537-7655-43B7-BA18-709B7A149C35}"/>
          </ac:picMkLst>
        </pc:picChg>
        <pc:picChg chg="add del mod">
          <ac:chgData name="rebeen.hamad" userId="S::w19021959@northumbria.ac.uk::3798570f-a758-4b0c-9e94-ed5b4e5b3c3d" providerId="AD" clId="Web-{4BAF9ECF-F43C-41F4-8F25-81E633262280}" dt="2021-11-09T13:55:34.603" v="231"/>
          <ac:picMkLst>
            <pc:docMk/>
            <pc:sldMk cId="400378260" sldId="276"/>
            <ac:picMk id="9" creationId="{AB85C88C-4C17-49AE-A52C-8B49A9C65802}"/>
          </ac:picMkLst>
        </pc:picChg>
        <pc:picChg chg="add del mod">
          <ac:chgData name="rebeen.hamad" userId="S::w19021959@northumbria.ac.uk::3798570f-a758-4b0c-9e94-ed5b4e5b3c3d" providerId="AD" clId="Web-{4BAF9ECF-F43C-41F4-8F25-81E633262280}" dt="2021-11-09T13:56:45.104" v="233"/>
          <ac:picMkLst>
            <pc:docMk/>
            <pc:sldMk cId="400378260" sldId="276"/>
            <ac:picMk id="10" creationId="{CC4DD211-4726-4D76-B857-7D01C3F6964D}"/>
          </ac:picMkLst>
        </pc:picChg>
        <pc:picChg chg="del">
          <ac:chgData name="rebeen.hamad" userId="S::w19021959@northumbria.ac.uk::3798570f-a758-4b0c-9e94-ed5b4e5b3c3d" providerId="AD" clId="Web-{4BAF9ECF-F43C-41F4-8F25-81E633262280}" dt="2021-11-09T13:51:52.083" v="195"/>
          <ac:picMkLst>
            <pc:docMk/>
            <pc:sldMk cId="400378260" sldId="276"/>
            <ac:picMk id="12" creationId="{8ACBEEDB-8C9E-4D31-AFBC-07D01F7832D2}"/>
          </ac:picMkLst>
        </pc:picChg>
        <pc:picChg chg="add mod">
          <ac:chgData name="rebeen.hamad" userId="S::w19021959@northumbria.ac.uk::3798570f-a758-4b0c-9e94-ed5b4e5b3c3d" providerId="AD" clId="Web-{4BAF9ECF-F43C-41F4-8F25-81E633262280}" dt="2021-11-09T13:57:03.198" v="243" actId="1076"/>
          <ac:picMkLst>
            <pc:docMk/>
            <pc:sldMk cId="400378260" sldId="276"/>
            <ac:picMk id="13" creationId="{A627FE25-BAC3-4175-A31A-CFBC91BE417E}"/>
          </ac:picMkLst>
        </pc:picChg>
      </pc:sldChg>
      <pc:sldChg chg="addSp delSp modSp add replId">
        <pc:chgData name="rebeen.hamad" userId="S::w19021959@northumbria.ac.uk::3798570f-a758-4b0c-9e94-ed5b4e5b3c3d" providerId="AD" clId="Web-{4BAF9ECF-F43C-41F4-8F25-81E633262280}" dt="2021-11-09T14:28:54.211" v="270" actId="1076"/>
        <pc:sldMkLst>
          <pc:docMk/>
          <pc:sldMk cId="4118725726" sldId="277"/>
        </pc:sldMkLst>
        <pc:picChg chg="add mod">
          <ac:chgData name="rebeen.hamad" userId="S::w19021959@northumbria.ac.uk::3798570f-a758-4b0c-9e94-ed5b4e5b3c3d" providerId="AD" clId="Web-{4BAF9ECF-F43C-41F4-8F25-81E633262280}" dt="2021-11-09T14:27:58.772" v="260" actId="14100"/>
          <ac:picMkLst>
            <pc:docMk/>
            <pc:sldMk cId="4118725726" sldId="277"/>
            <ac:picMk id="3" creationId="{1D981E7F-9966-49AE-9CB5-B94F020C45B9}"/>
          </ac:picMkLst>
        </pc:picChg>
        <pc:picChg chg="add del mod">
          <ac:chgData name="rebeen.hamad" userId="S::w19021959@northumbria.ac.uk::3798570f-a758-4b0c-9e94-ed5b4e5b3c3d" providerId="AD" clId="Web-{4BAF9ECF-F43C-41F4-8F25-81E633262280}" dt="2021-11-09T14:28:35.914" v="264"/>
          <ac:picMkLst>
            <pc:docMk/>
            <pc:sldMk cId="4118725726" sldId="277"/>
            <ac:picMk id="4" creationId="{6622D9F9-B631-4EF4-9A9F-B05EC761F864}"/>
          </ac:picMkLst>
        </pc:picChg>
        <pc:picChg chg="add mod">
          <ac:chgData name="rebeen.hamad" userId="S::w19021959@northumbria.ac.uk::3798570f-a758-4b0c-9e94-ed5b4e5b3c3d" providerId="AD" clId="Web-{4BAF9ECF-F43C-41F4-8F25-81E633262280}" dt="2021-11-09T14:28:54.211" v="270" actId="1076"/>
          <ac:picMkLst>
            <pc:docMk/>
            <pc:sldMk cId="4118725726" sldId="277"/>
            <ac:picMk id="5" creationId="{0497ED37-E31D-4876-8DE2-A176AEB1E1F8}"/>
          </ac:picMkLst>
        </pc:picChg>
        <pc:picChg chg="del">
          <ac:chgData name="rebeen.hamad" userId="S::w19021959@northumbria.ac.uk::3798570f-a758-4b0c-9e94-ed5b4e5b3c3d" providerId="AD" clId="Web-{4BAF9ECF-F43C-41F4-8F25-81E633262280}" dt="2021-11-09T13:57:25.230" v="246"/>
          <ac:picMkLst>
            <pc:docMk/>
            <pc:sldMk cId="4118725726" sldId="277"/>
            <ac:picMk id="13" creationId="{A627FE25-BAC3-4175-A31A-CFBC91BE417E}"/>
          </ac:picMkLst>
        </pc:picChg>
      </pc:sldChg>
      <pc:sldChg chg="addSp delSp modSp add replId">
        <pc:chgData name="rebeen.hamad" userId="S::w19021959@northumbria.ac.uk::3798570f-a758-4b0c-9e94-ed5b4e5b3c3d" providerId="AD" clId="Web-{4BAF9ECF-F43C-41F4-8F25-81E633262280}" dt="2021-11-09T14:33:21.248" v="297" actId="20577"/>
        <pc:sldMkLst>
          <pc:docMk/>
          <pc:sldMk cId="2730191718" sldId="278"/>
        </pc:sldMkLst>
        <pc:spChg chg="add mod">
          <ac:chgData name="rebeen.hamad" userId="S::w19021959@northumbria.ac.uk::3798570f-a758-4b0c-9e94-ed5b4e5b3c3d" providerId="AD" clId="Web-{4BAF9ECF-F43C-41F4-8F25-81E633262280}" dt="2021-11-09T14:33:21.248" v="297" actId="20577"/>
          <ac:spMkLst>
            <pc:docMk/>
            <pc:sldMk cId="2730191718" sldId="278"/>
            <ac:spMk id="4" creationId="{C817C139-A354-493E-8AC4-77B5831BF14C}"/>
          </ac:spMkLst>
        </pc:spChg>
        <pc:picChg chg="del">
          <ac:chgData name="rebeen.hamad" userId="S::w19021959@northumbria.ac.uk::3798570f-a758-4b0c-9e94-ed5b4e5b3c3d" providerId="AD" clId="Web-{4BAF9ECF-F43C-41F4-8F25-81E633262280}" dt="2021-11-09T14:31:10.886" v="272"/>
          <ac:picMkLst>
            <pc:docMk/>
            <pc:sldMk cId="2730191718" sldId="278"/>
            <ac:picMk id="3" creationId="{1D981E7F-9966-49AE-9CB5-B94F020C45B9}"/>
          </ac:picMkLst>
        </pc:picChg>
      </pc:sldChg>
    </pc:docChg>
  </pc:docChgLst>
  <pc:docChgLst>
    <pc:chgData name="rebeen.hamad" userId="S::w19021959@northumbria.ac.uk::3798570f-a758-4b0c-9e94-ed5b4e5b3c3d" providerId="AD" clId="Web-{78676F97-B4DA-AD07-511F-D877067A10B7}"/>
    <pc:docChg chg="modSld">
      <pc:chgData name="rebeen.hamad" userId="S::w19021959@northumbria.ac.uk::3798570f-a758-4b0c-9e94-ed5b4e5b3c3d" providerId="AD" clId="Web-{78676F97-B4DA-AD07-511F-D877067A10B7}" dt="2021-11-09T20:18:42.162" v="0" actId="14100"/>
      <pc:docMkLst>
        <pc:docMk/>
      </pc:docMkLst>
      <pc:sldChg chg="modSp">
        <pc:chgData name="rebeen.hamad" userId="S::w19021959@northumbria.ac.uk::3798570f-a758-4b0c-9e94-ed5b4e5b3c3d" providerId="AD" clId="Web-{78676F97-B4DA-AD07-511F-D877067A10B7}" dt="2021-11-09T20:18:42.162" v="0" actId="14100"/>
        <pc:sldMkLst>
          <pc:docMk/>
          <pc:sldMk cId="688396295" sldId="275"/>
        </pc:sldMkLst>
        <pc:picChg chg="mod">
          <ac:chgData name="rebeen.hamad" userId="S::w19021959@northumbria.ac.uk::3798570f-a758-4b0c-9e94-ed5b4e5b3c3d" providerId="AD" clId="Web-{78676F97-B4DA-AD07-511F-D877067A10B7}" dt="2021-11-09T20:18:42.162" v="0" actId="14100"/>
          <ac:picMkLst>
            <pc:docMk/>
            <pc:sldMk cId="688396295" sldId="275"/>
            <ac:picMk id="12" creationId="{8ACBEEDB-8C9E-4D31-AFBC-07D01F7832D2}"/>
          </ac:picMkLst>
        </pc:picChg>
      </pc:sldChg>
    </pc:docChg>
  </pc:docChgLst>
  <pc:docChgLst>
    <pc:chgData name="rebeen.hamad" userId="S::w19021959@northumbria.ac.uk::3798570f-a758-4b0c-9e94-ed5b4e5b3c3d" providerId="AD" clId="Web-{7055D7E2-1A14-489B-A62E-6C01D352A7C4}"/>
    <pc:docChg chg="addSld modSld">
      <pc:chgData name="rebeen.hamad" userId="S::w19021959@northumbria.ac.uk::3798570f-a758-4b0c-9e94-ed5b4e5b3c3d" providerId="AD" clId="Web-{7055D7E2-1A14-489B-A62E-6C01D352A7C4}" dt="2021-11-07T22:09:01.219" v="26"/>
      <pc:docMkLst>
        <pc:docMk/>
      </pc:docMkLst>
      <pc:sldChg chg="addSp delSp modSp mod setBg modShow">
        <pc:chgData name="rebeen.hamad" userId="S::w19021959@northumbria.ac.uk::3798570f-a758-4b0c-9e94-ed5b4e5b3c3d" providerId="AD" clId="Web-{7055D7E2-1A14-489B-A62E-6C01D352A7C4}" dt="2021-11-07T21:50:41.972" v="16" actId="20577"/>
        <pc:sldMkLst>
          <pc:docMk/>
          <pc:sldMk cId="109857222" sldId="256"/>
        </pc:sldMkLst>
        <pc:spChg chg="del">
          <ac:chgData name="rebeen.hamad" userId="S::w19021959@northumbria.ac.uk::3798570f-a758-4b0c-9e94-ed5b4e5b3c3d" providerId="AD" clId="Web-{7055D7E2-1A14-489B-A62E-6C01D352A7C4}" dt="2021-11-07T21:49:34.127" v="2"/>
          <ac:spMkLst>
            <pc:docMk/>
            <pc:sldMk cId="109857222" sldId="256"/>
            <ac:spMk id="2" creationId="{00000000-0000-0000-0000-000000000000}"/>
          </ac:spMkLst>
        </pc:spChg>
        <pc:spChg chg="mod">
          <ac:chgData name="rebeen.hamad" userId="S::w19021959@northumbria.ac.uk::3798570f-a758-4b0c-9e94-ed5b4e5b3c3d" providerId="AD" clId="Web-{7055D7E2-1A14-489B-A62E-6C01D352A7C4}" dt="2021-11-07T21:50:41.972" v="16" actId="20577"/>
          <ac:spMkLst>
            <pc:docMk/>
            <pc:sldMk cId="109857222" sldId="256"/>
            <ac:spMk id="3" creationId="{00000000-0000-0000-0000-000000000000}"/>
          </ac:spMkLst>
        </pc:spChg>
        <pc:spChg chg="add">
          <ac:chgData name="rebeen.hamad" userId="S::w19021959@northumbria.ac.uk::3798570f-a758-4b0c-9e94-ed5b4e5b3c3d" providerId="AD" clId="Web-{7055D7E2-1A14-489B-A62E-6C01D352A7C4}" dt="2021-11-07T21:49:58.143" v="8"/>
          <ac:spMkLst>
            <pc:docMk/>
            <pc:sldMk cId="109857222" sldId="256"/>
            <ac:spMk id="7" creationId="{93245F62-CCC4-49E4-B95B-EA6C1E790510}"/>
          </ac:spMkLst>
        </pc:spChg>
        <pc:spChg chg="add">
          <ac:chgData name="rebeen.hamad" userId="S::w19021959@northumbria.ac.uk::3798570f-a758-4b0c-9e94-ed5b4e5b3c3d" providerId="AD" clId="Web-{7055D7E2-1A14-489B-A62E-6C01D352A7C4}" dt="2021-11-07T21:49:58.143" v="8"/>
          <ac:spMkLst>
            <pc:docMk/>
            <pc:sldMk cId="109857222" sldId="256"/>
            <ac:spMk id="8" creationId="{E6C0DD6B-6AA3-448F-9B99-8386295BC1B4}"/>
          </ac:spMkLst>
        </pc:spChg>
        <pc:spChg chg="add del">
          <ac:chgData name="rebeen.hamad" userId="S::w19021959@northumbria.ac.uk::3798570f-a758-4b0c-9e94-ed5b4e5b3c3d" providerId="AD" clId="Web-{7055D7E2-1A14-489B-A62E-6C01D352A7C4}" dt="2021-11-07T21:49:58.143" v="7"/>
          <ac:spMkLst>
            <pc:docMk/>
            <pc:sldMk cId="109857222" sldId="256"/>
            <ac:spMk id="10" creationId="{A3363022-C969-41E9-8EB2-E4C94908C1FA}"/>
          </ac:spMkLst>
        </pc:spChg>
        <pc:spChg chg="add del">
          <ac:chgData name="rebeen.hamad" userId="S::w19021959@northumbria.ac.uk::3798570f-a758-4b0c-9e94-ed5b4e5b3c3d" providerId="AD" clId="Web-{7055D7E2-1A14-489B-A62E-6C01D352A7C4}" dt="2021-11-07T21:49:58.143" v="7"/>
          <ac:spMkLst>
            <pc:docMk/>
            <pc:sldMk cId="109857222" sldId="256"/>
            <ac:spMk id="12" creationId="{8D1AD6B3-BE88-4CEB-BA17-790657CC4729}"/>
          </ac:spMkLst>
        </pc:spChg>
        <pc:grpChg chg="add del">
          <ac:chgData name="rebeen.hamad" userId="S::w19021959@northumbria.ac.uk::3798570f-a758-4b0c-9e94-ed5b4e5b3c3d" providerId="AD" clId="Web-{7055D7E2-1A14-489B-A62E-6C01D352A7C4}" dt="2021-11-07T21:49:58.143" v="7"/>
          <ac:grpSpMkLst>
            <pc:docMk/>
            <pc:sldMk cId="109857222" sldId="256"/>
            <ac:grpSpMk id="14" creationId="{89D1390B-7E13-4B4F-9CB2-391063412E54}"/>
          </ac:grpSpMkLst>
        </pc:grpChg>
        <pc:picChg chg="add del mod">
          <ac:chgData name="rebeen.hamad" userId="S::w19021959@northumbria.ac.uk::3798570f-a758-4b0c-9e94-ed5b4e5b3c3d" providerId="AD" clId="Web-{7055D7E2-1A14-489B-A62E-6C01D352A7C4}" dt="2021-11-07T21:49:28.236" v="1"/>
          <ac:picMkLst>
            <pc:docMk/>
            <pc:sldMk cId="109857222" sldId="256"/>
            <ac:picMk id="4" creationId="{CE4DFB6B-7B2E-4BF0-8054-D29CDE2A429F}"/>
          </ac:picMkLst>
        </pc:picChg>
        <pc:picChg chg="add mod">
          <ac:chgData name="rebeen.hamad" userId="S::w19021959@northumbria.ac.uk::3798570f-a758-4b0c-9e94-ed5b4e5b3c3d" providerId="AD" clId="Web-{7055D7E2-1A14-489B-A62E-6C01D352A7C4}" dt="2021-11-07T21:49:58.143" v="8"/>
          <ac:picMkLst>
            <pc:docMk/>
            <pc:sldMk cId="109857222" sldId="256"/>
            <ac:picMk id="5" creationId="{16143C86-E369-464A-A79E-2C41876A19B4}"/>
          </ac:picMkLst>
        </pc:picChg>
      </pc:sldChg>
      <pc:sldChg chg="modSp new">
        <pc:chgData name="rebeen.hamad" userId="S::w19021959@northumbria.ac.uk::3798570f-a758-4b0c-9e94-ed5b4e5b3c3d" providerId="AD" clId="Web-{7055D7E2-1A14-489B-A62E-6C01D352A7C4}" dt="2021-11-07T22:08:51.454" v="23" actId="20577"/>
        <pc:sldMkLst>
          <pc:docMk/>
          <pc:sldMk cId="2261252018" sldId="257"/>
        </pc:sldMkLst>
        <pc:spChg chg="mod">
          <ac:chgData name="rebeen.hamad" userId="S::w19021959@northumbria.ac.uk::3798570f-a758-4b0c-9e94-ed5b4e5b3c3d" providerId="AD" clId="Web-{7055D7E2-1A14-489B-A62E-6C01D352A7C4}" dt="2021-11-07T22:08:48.157" v="22" actId="20577"/>
          <ac:spMkLst>
            <pc:docMk/>
            <pc:sldMk cId="2261252018" sldId="257"/>
            <ac:spMk id="2" creationId="{CBA755A2-510A-4FC8-9BFA-9DCB0FBF3576}"/>
          </ac:spMkLst>
        </pc:spChg>
        <pc:spChg chg="mod">
          <ac:chgData name="rebeen.hamad" userId="S::w19021959@northumbria.ac.uk::3798570f-a758-4b0c-9e94-ed5b4e5b3c3d" providerId="AD" clId="Web-{7055D7E2-1A14-489B-A62E-6C01D352A7C4}" dt="2021-11-07T22:08:51.454" v="23" actId="20577"/>
          <ac:spMkLst>
            <pc:docMk/>
            <pc:sldMk cId="2261252018" sldId="257"/>
            <ac:spMk id="3" creationId="{B3393602-D3A7-4B4D-BAA8-6E4612279393}"/>
          </ac:spMkLst>
        </pc:spChg>
      </pc:sldChg>
      <pc:sldChg chg="new">
        <pc:chgData name="rebeen.hamad" userId="S::w19021959@northumbria.ac.uk::3798570f-a758-4b0c-9e94-ed5b4e5b3c3d" providerId="AD" clId="Web-{7055D7E2-1A14-489B-A62E-6C01D352A7C4}" dt="2021-11-07T22:08:55.985" v="24"/>
        <pc:sldMkLst>
          <pc:docMk/>
          <pc:sldMk cId="486688009" sldId="258"/>
        </pc:sldMkLst>
      </pc:sldChg>
      <pc:sldChg chg="new">
        <pc:chgData name="rebeen.hamad" userId="S::w19021959@northumbria.ac.uk::3798570f-a758-4b0c-9e94-ed5b4e5b3c3d" providerId="AD" clId="Web-{7055D7E2-1A14-489B-A62E-6C01D352A7C4}" dt="2021-11-07T22:08:58.282" v="25"/>
        <pc:sldMkLst>
          <pc:docMk/>
          <pc:sldMk cId="1388648821" sldId="259"/>
        </pc:sldMkLst>
      </pc:sldChg>
      <pc:sldChg chg="new">
        <pc:chgData name="rebeen.hamad" userId="S::w19021959@northumbria.ac.uk::3798570f-a758-4b0c-9e94-ed5b4e5b3c3d" providerId="AD" clId="Web-{7055D7E2-1A14-489B-A62E-6C01D352A7C4}" dt="2021-11-07T22:09:01.219" v="26"/>
        <pc:sldMkLst>
          <pc:docMk/>
          <pc:sldMk cId="322613281" sldId="260"/>
        </pc:sldMkLst>
      </pc:sldChg>
    </pc:docChg>
  </pc:docChgLst>
  <pc:docChgLst>
    <pc:chgData name="rebeen.hamad" userId="S::w19021959@northumbria.ac.uk::3798570f-a758-4b0c-9e94-ed5b4e5b3c3d" providerId="AD" clId="Web-{31E89715-D21A-4F35-8BCA-D5B23D9F4F04}"/>
    <pc:docChg chg="addSld delSld modSld sldOrd addMainMaster delMainMaster">
      <pc:chgData name="rebeen.hamad" userId="S::w19021959@northumbria.ac.uk::3798570f-a758-4b0c-9e94-ed5b4e5b3c3d" providerId="AD" clId="Web-{31E89715-D21A-4F35-8BCA-D5B23D9F4F04}" dt="2021-11-08T15:48:29.400" v="459" actId="20577"/>
      <pc:docMkLst>
        <pc:docMk/>
      </pc:docMkLst>
      <pc:sldChg chg="addSp delSp modSp mod modClrScheme delDesignElem chgLayout">
        <pc:chgData name="rebeen.hamad" userId="S::w19021959@northumbria.ac.uk::3798570f-a758-4b0c-9e94-ed5b4e5b3c3d" providerId="AD" clId="Web-{31E89715-D21A-4F35-8BCA-D5B23D9F4F04}" dt="2021-11-08T15:45:16.662" v="413"/>
        <pc:sldMkLst>
          <pc:docMk/>
          <pc:sldMk cId="109857222" sldId="256"/>
        </pc:sldMkLst>
        <pc:spChg chg="add mod">
          <ac:chgData name="rebeen.hamad" userId="S::w19021959@northumbria.ac.uk::3798570f-a758-4b0c-9e94-ed5b4e5b3c3d" providerId="AD" clId="Web-{31E89715-D21A-4F35-8BCA-D5B23D9F4F04}" dt="2021-11-08T15:45:14.177" v="412"/>
          <ac:spMkLst>
            <pc:docMk/>
            <pc:sldMk cId="109857222" sldId="256"/>
            <ac:spMk id="2" creationId="{4F54E934-E48F-4978-9348-C31C7E6C3951}"/>
          </ac:spMkLst>
        </pc:spChg>
        <pc:spChg chg="mod ord">
          <ac:chgData name="rebeen.hamad" userId="S::w19021959@northumbria.ac.uk::3798570f-a758-4b0c-9e94-ed5b4e5b3c3d" providerId="AD" clId="Web-{31E89715-D21A-4F35-8BCA-D5B23D9F4F04}" dt="2021-11-08T15:45:16.662" v="413"/>
          <ac:spMkLst>
            <pc:docMk/>
            <pc:sldMk cId="109857222" sldId="256"/>
            <ac:spMk id="3" creationId="{00000000-0000-0000-0000-000000000000}"/>
          </ac:spMkLst>
        </pc:spChg>
        <pc:spChg chg="add del">
          <ac:chgData name="rebeen.hamad" userId="S::w19021959@northumbria.ac.uk::3798570f-a758-4b0c-9e94-ed5b4e5b3c3d" providerId="AD" clId="Web-{31E89715-D21A-4F35-8BCA-D5B23D9F4F04}" dt="2021-11-08T15:45:16.662" v="413"/>
          <ac:spMkLst>
            <pc:docMk/>
            <pc:sldMk cId="109857222" sldId="256"/>
            <ac:spMk id="7" creationId="{93245F62-CCC4-49E4-B95B-EA6C1E790510}"/>
          </ac:spMkLst>
        </pc:spChg>
        <pc:spChg chg="add del">
          <ac:chgData name="rebeen.hamad" userId="S::w19021959@northumbria.ac.uk::3798570f-a758-4b0c-9e94-ed5b4e5b3c3d" providerId="AD" clId="Web-{31E89715-D21A-4F35-8BCA-D5B23D9F4F04}" dt="2021-11-08T15:45:16.662" v="413"/>
          <ac:spMkLst>
            <pc:docMk/>
            <pc:sldMk cId="109857222" sldId="256"/>
            <ac:spMk id="8" creationId="{E6C0DD6B-6AA3-448F-9B99-8386295BC1B4}"/>
          </ac:spMkLst>
        </pc:spChg>
        <pc:spChg chg="add del">
          <ac:chgData name="rebeen.hamad" userId="S::w19021959@northumbria.ac.uk::3798570f-a758-4b0c-9e94-ed5b4e5b3c3d" providerId="AD" clId="Web-{31E89715-D21A-4F35-8BCA-D5B23D9F4F04}" dt="2021-11-08T15:45:14.177" v="412"/>
          <ac:spMkLst>
            <pc:docMk/>
            <pc:sldMk cId="109857222" sldId="256"/>
            <ac:spMk id="9" creationId="{93245F62-CCC4-49E4-B95B-EA6C1E790510}"/>
          </ac:spMkLst>
        </pc:spChg>
        <pc:spChg chg="add del">
          <ac:chgData name="rebeen.hamad" userId="S::w19021959@northumbria.ac.uk::3798570f-a758-4b0c-9e94-ed5b4e5b3c3d" providerId="AD" clId="Web-{31E89715-D21A-4F35-8BCA-D5B23D9F4F04}" dt="2021-11-08T15:45:14.177" v="412"/>
          <ac:spMkLst>
            <pc:docMk/>
            <pc:sldMk cId="109857222" sldId="256"/>
            <ac:spMk id="11" creationId="{E6C0DD6B-6AA3-448F-9B99-8386295BC1B4}"/>
          </ac:spMkLst>
        </pc:spChg>
      </pc:sldChg>
      <pc:sldChg chg="modSp mod modClrScheme chgLayout">
        <pc:chgData name="rebeen.hamad" userId="S::w19021959@northumbria.ac.uk::3798570f-a758-4b0c-9e94-ed5b4e5b3c3d" providerId="AD" clId="Web-{31E89715-D21A-4F35-8BCA-D5B23D9F4F04}" dt="2021-11-08T15:45:16.662" v="413"/>
        <pc:sldMkLst>
          <pc:docMk/>
          <pc:sldMk cId="2261252018" sldId="257"/>
        </pc:sldMkLst>
        <pc:spChg chg="mod ord">
          <ac:chgData name="rebeen.hamad" userId="S::w19021959@northumbria.ac.uk::3798570f-a758-4b0c-9e94-ed5b4e5b3c3d" providerId="AD" clId="Web-{31E89715-D21A-4F35-8BCA-D5B23D9F4F04}" dt="2021-11-08T15:45:16.662" v="413"/>
          <ac:spMkLst>
            <pc:docMk/>
            <pc:sldMk cId="2261252018" sldId="257"/>
            <ac:spMk id="2" creationId="{CBA755A2-510A-4FC8-9BFA-9DCB0FBF3576}"/>
          </ac:spMkLst>
        </pc:spChg>
        <pc:spChg chg="mod ord">
          <ac:chgData name="rebeen.hamad" userId="S::w19021959@northumbria.ac.uk::3798570f-a758-4b0c-9e94-ed5b4e5b3c3d" providerId="AD" clId="Web-{31E89715-D21A-4F35-8BCA-D5B23D9F4F04}" dt="2021-11-08T15:45:16.662" v="413"/>
          <ac:spMkLst>
            <pc:docMk/>
            <pc:sldMk cId="2261252018" sldId="257"/>
            <ac:spMk id="3" creationId="{B3393602-D3A7-4B4D-BAA8-6E4612279393}"/>
          </ac:spMkLst>
        </pc:spChg>
      </pc:sldChg>
      <pc:sldChg chg="addSp delSp modSp mod setBg modClrScheme delDesignElem chgLayout">
        <pc:chgData name="rebeen.hamad" userId="S::w19021959@northumbria.ac.uk::3798570f-a758-4b0c-9e94-ed5b4e5b3c3d" providerId="AD" clId="Web-{31E89715-D21A-4F35-8BCA-D5B23D9F4F04}" dt="2021-11-08T15:45:16.662" v="413"/>
        <pc:sldMkLst>
          <pc:docMk/>
          <pc:sldMk cId="486688009" sldId="258"/>
        </pc:sldMkLst>
        <pc:spChg chg="mod ord">
          <ac:chgData name="rebeen.hamad" userId="S::w19021959@northumbria.ac.uk::3798570f-a758-4b0c-9e94-ed5b4e5b3c3d" providerId="AD" clId="Web-{31E89715-D21A-4F35-8BCA-D5B23D9F4F04}" dt="2021-11-08T15:45:16.662" v="413"/>
          <ac:spMkLst>
            <pc:docMk/>
            <pc:sldMk cId="486688009" sldId="258"/>
            <ac:spMk id="2" creationId="{C7410768-CD41-41A2-B99B-F7152E6EC1F8}"/>
          </ac:spMkLst>
        </pc:spChg>
        <pc:spChg chg="mod ord">
          <ac:chgData name="rebeen.hamad" userId="S::w19021959@northumbria.ac.uk::3798570f-a758-4b0c-9e94-ed5b4e5b3c3d" providerId="AD" clId="Web-{31E89715-D21A-4F35-8BCA-D5B23D9F4F04}" dt="2021-11-08T15:45:16.662" v="413"/>
          <ac:spMkLst>
            <pc:docMk/>
            <pc:sldMk cId="486688009" sldId="258"/>
            <ac:spMk id="3" creationId="{F751B97F-A983-4041-8D2B-C8223BEB6D6D}"/>
          </ac:spMkLst>
        </pc:spChg>
        <pc:spChg chg="add del">
          <ac:chgData name="rebeen.hamad" userId="S::w19021959@northumbria.ac.uk::3798570f-a758-4b0c-9e94-ed5b4e5b3c3d" providerId="AD" clId="Web-{31E89715-D21A-4F35-8BCA-D5B23D9F4F04}" dt="2021-11-08T15:45:11.536" v="411"/>
          <ac:spMkLst>
            <pc:docMk/>
            <pc:sldMk cId="486688009" sldId="258"/>
            <ac:spMk id="7" creationId="{DB17E863-922E-4C26-BD64-E8FD41D28661}"/>
          </ac:spMkLst>
        </pc:spChg>
        <pc:spChg chg="add del">
          <ac:chgData name="rebeen.hamad" userId="S::w19021959@northumbria.ac.uk::3798570f-a758-4b0c-9e94-ed5b4e5b3c3d" providerId="AD" clId="Web-{31E89715-D21A-4F35-8BCA-D5B23D9F4F04}" dt="2021-11-08T15:45:11.536" v="411"/>
          <ac:spMkLst>
            <pc:docMk/>
            <pc:sldMk cId="486688009" sldId="258"/>
            <ac:spMk id="8" creationId="{100EDD19-6802-4EC3-95CE-CFFAB042CFD6}"/>
          </ac:spMkLst>
        </pc:spChg>
        <pc:spChg chg="add del">
          <ac:chgData name="rebeen.hamad" userId="S::w19021959@northumbria.ac.uk::3798570f-a758-4b0c-9e94-ed5b4e5b3c3d" providerId="AD" clId="Web-{31E89715-D21A-4F35-8BCA-D5B23D9F4F04}" dt="2021-11-08T10:31:06.459" v="18"/>
          <ac:spMkLst>
            <pc:docMk/>
            <pc:sldMk cId="486688009" sldId="258"/>
            <ac:spMk id="10" creationId="{45D37F4E-DDB4-456B-97E0-9937730A039F}"/>
          </ac:spMkLst>
        </pc:spChg>
        <pc:spChg chg="add del">
          <ac:chgData name="rebeen.hamad" userId="S::w19021959@northumbria.ac.uk::3798570f-a758-4b0c-9e94-ed5b4e5b3c3d" providerId="AD" clId="Web-{31E89715-D21A-4F35-8BCA-D5B23D9F4F04}" dt="2021-11-08T10:31:06.459" v="18"/>
          <ac:spMkLst>
            <pc:docMk/>
            <pc:sldMk cId="486688009" sldId="258"/>
            <ac:spMk id="12" creationId="{B2DD41CD-8F47-4F56-AD12-4E2FF7696987}"/>
          </ac:spMkLst>
        </pc:spChg>
        <pc:spChg chg="add del">
          <ac:chgData name="rebeen.hamad" userId="S::w19021959@northumbria.ac.uk::3798570f-a758-4b0c-9e94-ed5b4e5b3c3d" providerId="AD" clId="Web-{31E89715-D21A-4F35-8BCA-D5B23D9F4F04}" dt="2021-11-08T15:45:16.662" v="413"/>
          <ac:spMkLst>
            <pc:docMk/>
            <pc:sldMk cId="486688009" sldId="258"/>
            <ac:spMk id="14" creationId="{743AA782-23D1-4521-8CAD-47662984AA08}"/>
          </ac:spMkLst>
        </pc:spChg>
        <pc:spChg chg="add del">
          <ac:chgData name="rebeen.hamad" userId="S::w19021959@northumbria.ac.uk::3798570f-a758-4b0c-9e94-ed5b4e5b3c3d" providerId="AD" clId="Web-{31E89715-D21A-4F35-8BCA-D5B23D9F4F04}" dt="2021-11-08T15:45:16.662" v="413"/>
          <ac:spMkLst>
            <pc:docMk/>
            <pc:sldMk cId="486688009" sldId="258"/>
            <ac:spMk id="15" creationId="{650D18FE-0824-4A46-B22C-A86B52E5780A}"/>
          </ac:spMkLst>
        </pc:spChg>
        <pc:spChg chg="add del">
          <ac:chgData name="rebeen.hamad" userId="S::w19021959@northumbria.ac.uk::3798570f-a758-4b0c-9e94-ed5b4e5b3c3d" providerId="AD" clId="Web-{31E89715-D21A-4F35-8BCA-D5B23D9F4F04}" dt="2021-11-08T10:31:06.459" v="17"/>
          <ac:spMkLst>
            <pc:docMk/>
            <pc:sldMk cId="486688009" sldId="258"/>
            <ac:spMk id="17" creationId="{45D37F4E-DDB4-456B-97E0-9937730A039F}"/>
          </ac:spMkLst>
        </pc:spChg>
        <pc:spChg chg="add del">
          <ac:chgData name="rebeen.hamad" userId="S::w19021959@northumbria.ac.uk::3798570f-a758-4b0c-9e94-ed5b4e5b3c3d" providerId="AD" clId="Web-{31E89715-D21A-4F35-8BCA-D5B23D9F4F04}" dt="2021-11-08T10:31:06.459" v="17"/>
          <ac:spMkLst>
            <pc:docMk/>
            <pc:sldMk cId="486688009" sldId="258"/>
            <ac:spMk id="19" creationId="{B2DD41CD-8F47-4F56-AD12-4E2FF7696987}"/>
          </ac:spMkLst>
        </pc:spChg>
        <pc:picChg chg="add del mod">
          <ac:chgData name="rebeen.hamad" userId="S::w19021959@northumbria.ac.uk::3798570f-a758-4b0c-9e94-ed5b4e5b3c3d" providerId="AD" clId="Web-{31E89715-D21A-4F35-8BCA-D5B23D9F4F04}" dt="2021-11-08T10:29:57.098" v="12"/>
          <ac:picMkLst>
            <pc:docMk/>
            <pc:sldMk cId="486688009" sldId="258"/>
            <ac:picMk id="5" creationId="{4DB95410-E5E0-4D87-93AA-20F902C99E7F}"/>
          </ac:picMkLst>
        </pc:picChg>
        <pc:picChg chg="add del mod">
          <ac:chgData name="rebeen.hamad" userId="S::w19021959@northumbria.ac.uk::3798570f-a758-4b0c-9e94-ed5b4e5b3c3d" providerId="AD" clId="Web-{31E89715-D21A-4F35-8BCA-D5B23D9F4F04}" dt="2021-11-08T10:42:21.522" v="52"/>
          <ac:picMkLst>
            <pc:docMk/>
            <pc:sldMk cId="486688009" sldId="258"/>
            <ac:picMk id="6" creationId="{B6AE58B2-907A-4387-8B85-96D76775F65C}"/>
          </ac:picMkLst>
        </pc:picChg>
      </pc:sldChg>
      <pc:sldChg chg="modSp mod modClrScheme chgLayout">
        <pc:chgData name="rebeen.hamad" userId="S::w19021959@northumbria.ac.uk::3798570f-a758-4b0c-9e94-ed5b4e5b3c3d" providerId="AD" clId="Web-{31E89715-D21A-4F35-8BCA-D5B23D9F4F04}" dt="2021-11-08T15:45:16.662" v="413"/>
        <pc:sldMkLst>
          <pc:docMk/>
          <pc:sldMk cId="1388648821" sldId="259"/>
        </pc:sldMkLst>
        <pc:spChg chg="mod ord">
          <ac:chgData name="rebeen.hamad" userId="S::w19021959@northumbria.ac.uk::3798570f-a758-4b0c-9e94-ed5b4e5b3c3d" providerId="AD" clId="Web-{31E89715-D21A-4F35-8BCA-D5B23D9F4F04}" dt="2021-11-08T15:45:16.662" v="413"/>
          <ac:spMkLst>
            <pc:docMk/>
            <pc:sldMk cId="1388648821" sldId="259"/>
            <ac:spMk id="2" creationId="{08BF7106-FF69-4F6A-A9CF-8F259A07B0D2}"/>
          </ac:spMkLst>
        </pc:spChg>
        <pc:spChg chg="mod ord">
          <ac:chgData name="rebeen.hamad" userId="S::w19021959@northumbria.ac.uk::3798570f-a758-4b0c-9e94-ed5b4e5b3c3d" providerId="AD" clId="Web-{31E89715-D21A-4F35-8BCA-D5B23D9F4F04}" dt="2021-11-08T15:45:16.662" v="413"/>
          <ac:spMkLst>
            <pc:docMk/>
            <pc:sldMk cId="1388648821" sldId="259"/>
            <ac:spMk id="3" creationId="{50FBDFC4-839C-4BA5-B7BF-CDE4A3F12E28}"/>
          </ac:spMkLst>
        </pc:spChg>
      </pc:sldChg>
      <pc:sldChg chg="addSp delSp modSp mod modClrScheme chgLayout">
        <pc:chgData name="rebeen.hamad" userId="S::w19021959@northumbria.ac.uk::3798570f-a758-4b0c-9e94-ed5b4e5b3c3d" providerId="AD" clId="Web-{31E89715-D21A-4F35-8BCA-D5B23D9F4F04}" dt="2021-11-08T15:45:16.662" v="413"/>
        <pc:sldMkLst>
          <pc:docMk/>
          <pc:sldMk cId="322613281" sldId="260"/>
        </pc:sldMkLst>
        <pc:spChg chg="mod ord">
          <ac:chgData name="rebeen.hamad" userId="S::w19021959@northumbria.ac.uk::3798570f-a758-4b0c-9e94-ed5b4e5b3c3d" providerId="AD" clId="Web-{31E89715-D21A-4F35-8BCA-D5B23D9F4F04}" dt="2021-11-08T15:45:16.662" v="413"/>
          <ac:spMkLst>
            <pc:docMk/>
            <pc:sldMk cId="322613281" sldId="260"/>
            <ac:spMk id="2" creationId="{82F09CE9-747F-4D39-892E-763C8B8859E3}"/>
          </ac:spMkLst>
        </pc:spChg>
        <pc:spChg chg="del">
          <ac:chgData name="rebeen.hamad" userId="S::w19021959@northumbria.ac.uk::3798570f-a758-4b0c-9e94-ed5b4e5b3c3d" providerId="AD" clId="Web-{31E89715-D21A-4F35-8BCA-D5B23D9F4F04}" dt="2021-11-08T10:33:48.041" v="19"/>
          <ac:spMkLst>
            <pc:docMk/>
            <pc:sldMk cId="322613281" sldId="260"/>
            <ac:spMk id="3" creationId="{0C3ED0A4-D1F3-4E98-B6FC-75C76BEA8DF3}"/>
          </ac:spMkLst>
        </pc:spChg>
        <pc:spChg chg="add mod">
          <ac:chgData name="rebeen.hamad" userId="S::w19021959@northumbria.ac.uk::3798570f-a758-4b0c-9e94-ed5b4e5b3c3d" providerId="AD" clId="Web-{31E89715-D21A-4F35-8BCA-D5B23D9F4F04}" dt="2021-11-08T15:39:04.951" v="334" actId="20577"/>
          <ac:spMkLst>
            <pc:docMk/>
            <pc:sldMk cId="322613281" sldId="260"/>
            <ac:spMk id="3" creationId="{4D97AA6C-19A6-46AB-8294-5CC988A8F607}"/>
          </ac:spMkLst>
        </pc:spChg>
        <pc:spChg chg="add mod">
          <ac:chgData name="rebeen.hamad" userId="S::w19021959@northumbria.ac.uk::3798570f-a758-4b0c-9e94-ed5b4e5b3c3d" providerId="AD" clId="Web-{31E89715-D21A-4F35-8BCA-D5B23D9F4F04}" dt="2021-11-08T11:03:46.084" v="104" actId="1076"/>
          <ac:spMkLst>
            <pc:docMk/>
            <pc:sldMk cId="322613281" sldId="260"/>
            <ac:spMk id="5" creationId="{A8986A43-91B2-4166-9A3D-8C05EAB9A657}"/>
          </ac:spMkLst>
        </pc:spChg>
        <pc:spChg chg="add mod ord">
          <ac:chgData name="rebeen.hamad" userId="S::w19021959@northumbria.ac.uk::3798570f-a758-4b0c-9e94-ed5b4e5b3c3d" providerId="AD" clId="Web-{31E89715-D21A-4F35-8BCA-D5B23D9F4F04}" dt="2021-11-08T15:45:16.662" v="413"/>
          <ac:spMkLst>
            <pc:docMk/>
            <pc:sldMk cId="322613281" sldId="260"/>
            <ac:spMk id="7" creationId="{1D0EA9CB-2759-463D-B4B5-EB1FD6FD81D1}"/>
          </ac:spMkLst>
        </pc:spChg>
        <pc:picChg chg="add del mod ord">
          <ac:chgData name="rebeen.hamad" userId="S::w19021959@northumbria.ac.uk::3798570f-a758-4b0c-9e94-ed5b4e5b3c3d" providerId="AD" clId="Web-{31E89715-D21A-4F35-8BCA-D5B23D9F4F04}" dt="2021-11-08T15:39:22.951" v="339"/>
          <ac:picMkLst>
            <pc:docMk/>
            <pc:sldMk cId="322613281" sldId="260"/>
            <ac:picMk id="4" creationId="{D21AF954-C9A1-4D3F-A3CA-F182FE219765}"/>
          </ac:picMkLst>
        </pc:picChg>
      </pc:sldChg>
      <pc:sldChg chg="addSp delSp modSp new mod setBg modClrScheme delDesignElem chgLayout">
        <pc:chgData name="rebeen.hamad" userId="S::w19021959@northumbria.ac.uk::3798570f-a758-4b0c-9e94-ed5b4e5b3c3d" providerId="AD" clId="Web-{31E89715-D21A-4F35-8BCA-D5B23D9F4F04}" dt="2021-11-08T15:45:16.662" v="413"/>
        <pc:sldMkLst>
          <pc:docMk/>
          <pc:sldMk cId="1437663876" sldId="261"/>
        </pc:sldMkLst>
        <pc:spChg chg="mod ord">
          <ac:chgData name="rebeen.hamad" userId="S::w19021959@northumbria.ac.uk::3798570f-a758-4b0c-9e94-ed5b4e5b3c3d" providerId="AD" clId="Web-{31E89715-D21A-4F35-8BCA-D5B23D9F4F04}" dt="2021-11-08T15:45:16.662" v="413"/>
          <ac:spMkLst>
            <pc:docMk/>
            <pc:sldMk cId="1437663876" sldId="261"/>
            <ac:spMk id="2" creationId="{3F195BFC-9FCF-4B1A-813D-30D6973B1C8B}"/>
          </ac:spMkLst>
        </pc:spChg>
        <pc:spChg chg="mod ord">
          <ac:chgData name="rebeen.hamad" userId="S::w19021959@northumbria.ac.uk::3798570f-a758-4b0c-9e94-ed5b4e5b3c3d" providerId="AD" clId="Web-{31E89715-D21A-4F35-8BCA-D5B23D9F4F04}" dt="2021-11-08T15:45:16.662" v="413"/>
          <ac:spMkLst>
            <pc:docMk/>
            <pc:sldMk cId="1437663876" sldId="261"/>
            <ac:spMk id="3" creationId="{97888A43-5F1A-4483-94EB-35EEE87A6B06}"/>
          </ac:spMkLst>
        </pc:spChg>
        <pc:spChg chg="add del">
          <ac:chgData name="rebeen.hamad" userId="S::w19021959@northumbria.ac.uk::3798570f-a758-4b0c-9e94-ed5b4e5b3c3d" providerId="AD" clId="Web-{31E89715-D21A-4F35-8BCA-D5B23D9F4F04}" dt="2021-11-08T15:45:16.662" v="413"/>
          <ac:spMkLst>
            <pc:docMk/>
            <pc:sldMk cId="1437663876" sldId="261"/>
            <ac:spMk id="8" creationId="{100EDD19-6802-4EC3-95CE-CFFAB042CFD6}"/>
          </ac:spMkLst>
        </pc:spChg>
        <pc:spChg chg="add del">
          <ac:chgData name="rebeen.hamad" userId="S::w19021959@northumbria.ac.uk::3798570f-a758-4b0c-9e94-ed5b4e5b3c3d" providerId="AD" clId="Web-{31E89715-D21A-4F35-8BCA-D5B23D9F4F04}" dt="2021-11-08T15:45:16.662" v="413"/>
          <ac:spMkLst>
            <pc:docMk/>
            <pc:sldMk cId="1437663876" sldId="261"/>
            <ac:spMk id="10" creationId="{DB17E863-922E-4C26-BD64-E8FD41D28661}"/>
          </ac:spMkLst>
        </pc:spChg>
      </pc:sldChg>
      <pc:sldChg chg="modSp new del">
        <pc:chgData name="rebeen.hamad" userId="S::w19021959@northumbria.ac.uk::3798570f-a758-4b0c-9e94-ed5b4e5b3c3d" providerId="AD" clId="Web-{31E89715-D21A-4F35-8BCA-D5B23D9F4F04}" dt="2021-11-08T11:16:15.446" v="116"/>
        <pc:sldMkLst>
          <pc:docMk/>
          <pc:sldMk cId="2255248158" sldId="262"/>
        </pc:sldMkLst>
        <pc:spChg chg="mod">
          <ac:chgData name="rebeen.hamad" userId="S::w19021959@northumbria.ac.uk::3798570f-a758-4b0c-9e94-ed5b4e5b3c3d" providerId="AD" clId="Web-{31E89715-D21A-4F35-8BCA-D5B23D9F4F04}" dt="2021-11-08T11:15:57.118" v="114" actId="1076"/>
          <ac:spMkLst>
            <pc:docMk/>
            <pc:sldMk cId="2255248158" sldId="262"/>
            <ac:spMk id="2" creationId="{269ADF7C-E9FF-41FB-8EDD-F824039B419E}"/>
          </ac:spMkLst>
        </pc:spChg>
      </pc:sldChg>
      <pc:sldChg chg="addSp delSp modSp add mod replId modClrScheme delDesignElem chgLayout">
        <pc:chgData name="rebeen.hamad" userId="S::w19021959@northumbria.ac.uk::3798570f-a758-4b0c-9e94-ed5b4e5b3c3d" providerId="AD" clId="Web-{31E89715-D21A-4F35-8BCA-D5B23D9F4F04}" dt="2021-11-08T15:45:16.662" v="413"/>
        <pc:sldMkLst>
          <pc:docMk/>
          <pc:sldMk cId="2874420680" sldId="263"/>
        </pc:sldMkLst>
        <pc:spChg chg="mod ord">
          <ac:chgData name="rebeen.hamad" userId="S::w19021959@northumbria.ac.uk::3798570f-a758-4b0c-9e94-ed5b4e5b3c3d" providerId="AD" clId="Web-{31E89715-D21A-4F35-8BCA-D5B23D9F4F04}" dt="2021-11-08T15:45:16.662" v="413"/>
          <ac:spMkLst>
            <pc:docMk/>
            <pc:sldMk cId="2874420680" sldId="263"/>
            <ac:spMk id="2" creationId="{3F195BFC-9FCF-4B1A-813D-30D6973B1C8B}"/>
          </ac:spMkLst>
        </pc:spChg>
        <pc:spChg chg="mod ord">
          <ac:chgData name="rebeen.hamad" userId="S::w19021959@northumbria.ac.uk::3798570f-a758-4b0c-9e94-ed5b4e5b3c3d" providerId="AD" clId="Web-{31E89715-D21A-4F35-8BCA-D5B23D9F4F04}" dt="2021-11-08T15:45:16.662" v="413"/>
          <ac:spMkLst>
            <pc:docMk/>
            <pc:sldMk cId="2874420680" sldId="263"/>
            <ac:spMk id="3" creationId="{97888A43-5F1A-4483-94EB-35EEE87A6B06}"/>
          </ac:spMkLst>
        </pc:spChg>
        <pc:spChg chg="add del">
          <ac:chgData name="rebeen.hamad" userId="S::w19021959@northumbria.ac.uk::3798570f-a758-4b0c-9e94-ed5b4e5b3c3d" providerId="AD" clId="Web-{31E89715-D21A-4F35-8BCA-D5B23D9F4F04}" dt="2021-11-08T15:45:16.662" v="413"/>
          <ac:spMkLst>
            <pc:docMk/>
            <pc:sldMk cId="2874420680" sldId="263"/>
            <ac:spMk id="8" creationId="{100EDD19-6802-4EC3-95CE-CFFAB042CFD6}"/>
          </ac:spMkLst>
        </pc:spChg>
        <pc:spChg chg="add del">
          <ac:chgData name="rebeen.hamad" userId="S::w19021959@northumbria.ac.uk::3798570f-a758-4b0c-9e94-ed5b4e5b3c3d" providerId="AD" clId="Web-{31E89715-D21A-4F35-8BCA-D5B23D9F4F04}" dt="2021-11-08T15:45:16.662" v="413"/>
          <ac:spMkLst>
            <pc:docMk/>
            <pc:sldMk cId="2874420680" sldId="263"/>
            <ac:spMk id="10" creationId="{DB17E863-922E-4C26-BD64-E8FD41D28661}"/>
          </ac:spMkLst>
        </pc:spChg>
      </pc:sldChg>
      <pc:sldChg chg="addSp delSp modSp new del">
        <pc:chgData name="rebeen.hamad" userId="S::w19021959@northumbria.ac.uk::3798570f-a758-4b0c-9e94-ed5b4e5b3c3d" providerId="AD" clId="Web-{31E89715-D21A-4F35-8BCA-D5B23D9F4F04}" dt="2021-11-08T15:25:15.560" v="254"/>
        <pc:sldMkLst>
          <pc:docMk/>
          <pc:sldMk cId="3254978886" sldId="264"/>
        </pc:sldMkLst>
        <pc:spChg chg="mod">
          <ac:chgData name="rebeen.hamad" userId="S::w19021959@northumbria.ac.uk::3798570f-a758-4b0c-9e94-ed5b4e5b3c3d" providerId="AD" clId="Web-{31E89715-D21A-4F35-8BCA-D5B23D9F4F04}" dt="2021-11-08T15:25:13.622" v="253" actId="20577"/>
          <ac:spMkLst>
            <pc:docMk/>
            <pc:sldMk cId="3254978886" sldId="264"/>
            <ac:spMk id="2" creationId="{AA1FF9A1-59B5-4887-85CD-9AA045EBDADE}"/>
          </ac:spMkLst>
        </pc:spChg>
        <pc:spChg chg="del">
          <ac:chgData name="rebeen.hamad" userId="S::w19021959@northumbria.ac.uk::3798570f-a758-4b0c-9e94-ed5b4e5b3c3d" providerId="AD" clId="Web-{31E89715-D21A-4F35-8BCA-D5B23D9F4F04}" dt="2021-11-08T15:24:40.871" v="249"/>
          <ac:spMkLst>
            <pc:docMk/>
            <pc:sldMk cId="3254978886" sldId="264"/>
            <ac:spMk id="3" creationId="{3548CD0B-8E6E-4430-8925-249CCF328136}"/>
          </ac:spMkLst>
        </pc:spChg>
        <pc:spChg chg="add mod">
          <ac:chgData name="rebeen.hamad" userId="S::w19021959@northumbria.ac.uk::3798570f-a758-4b0c-9e94-ed5b4e5b3c3d" providerId="AD" clId="Web-{31E89715-D21A-4F35-8BCA-D5B23D9F4F04}" dt="2021-11-08T15:25:00.840" v="251"/>
          <ac:spMkLst>
            <pc:docMk/>
            <pc:sldMk cId="3254978886" sldId="264"/>
            <ac:spMk id="6" creationId="{73864B76-F2BE-42DC-9B08-3A563B288710}"/>
          </ac:spMkLst>
        </pc:spChg>
        <pc:picChg chg="add del mod ord">
          <ac:chgData name="rebeen.hamad" userId="S::w19021959@northumbria.ac.uk::3798570f-a758-4b0c-9e94-ed5b4e5b3c3d" providerId="AD" clId="Web-{31E89715-D21A-4F35-8BCA-D5B23D9F4F04}" dt="2021-11-08T15:25:00.840" v="251"/>
          <ac:picMkLst>
            <pc:docMk/>
            <pc:sldMk cId="3254978886" sldId="264"/>
            <ac:picMk id="4" creationId="{79151C51-2180-48EC-9625-DA3521CD3B9F}"/>
          </ac:picMkLst>
        </pc:picChg>
      </pc:sldChg>
      <pc:sldChg chg="addSp delSp modSp add mod ord replId modClrScheme delDesignElem chgLayout">
        <pc:chgData name="rebeen.hamad" userId="S::w19021959@northumbria.ac.uk::3798570f-a758-4b0c-9e94-ed5b4e5b3c3d" providerId="AD" clId="Web-{31E89715-D21A-4F35-8BCA-D5B23D9F4F04}" dt="2021-11-08T15:48:29.400" v="459" actId="20577"/>
        <pc:sldMkLst>
          <pc:docMk/>
          <pc:sldMk cId="52234320" sldId="265"/>
        </pc:sldMkLst>
        <pc:spChg chg="mod ord">
          <ac:chgData name="rebeen.hamad" userId="S::w19021959@northumbria.ac.uk::3798570f-a758-4b0c-9e94-ed5b4e5b3c3d" providerId="AD" clId="Web-{31E89715-D21A-4F35-8BCA-D5B23D9F4F04}" dt="2021-11-08T15:45:16.662" v="413"/>
          <ac:spMkLst>
            <pc:docMk/>
            <pc:sldMk cId="52234320" sldId="265"/>
            <ac:spMk id="2" creationId="{3F195BFC-9FCF-4B1A-813D-30D6973B1C8B}"/>
          </ac:spMkLst>
        </pc:spChg>
        <pc:spChg chg="mod ord">
          <ac:chgData name="rebeen.hamad" userId="S::w19021959@northumbria.ac.uk::3798570f-a758-4b0c-9e94-ed5b4e5b3c3d" providerId="AD" clId="Web-{31E89715-D21A-4F35-8BCA-D5B23D9F4F04}" dt="2021-11-08T15:48:29.400" v="459" actId="20577"/>
          <ac:spMkLst>
            <pc:docMk/>
            <pc:sldMk cId="52234320" sldId="265"/>
            <ac:spMk id="3" creationId="{97888A43-5F1A-4483-94EB-35EEE87A6B06}"/>
          </ac:spMkLst>
        </pc:spChg>
        <pc:spChg chg="add del">
          <ac:chgData name="rebeen.hamad" userId="S::w19021959@northumbria.ac.uk::3798570f-a758-4b0c-9e94-ed5b4e5b3c3d" providerId="AD" clId="Web-{31E89715-D21A-4F35-8BCA-D5B23D9F4F04}" dt="2021-11-08T15:45:16.662" v="413"/>
          <ac:spMkLst>
            <pc:docMk/>
            <pc:sldMk cId="52234320" sldId="265"/>
            <ac:spMk id="8" creationId="{100EDD19-6802-4EC3-95CE-CFFAB042CFD6}"/>
          </ac:spMkLst>
        </pc:spChg>
        <pc:spChg chg="add del">
          <ac:chgData name="rebeen.hamad" userId="S::w19021959@northumbria.ac.uk::3798570f-a758-4b0c-9e94-ed5b4e5b3c3d" providerId="AD" clId="Web-{31E89715-D21A-4F35-8BCA-D5B23D9F4F04}" dt="2021-11-08T15:45:16.662" v="413"/>
          <ac:spMkLst>
            <pc:docMk/>
            <pc:sldMk cId="52234320" sldId="265"/>
            <ac:spMk id="10" creationId="{DB17E863-922E-4C26-BD64-E8FD41D28661}"/>
          </ac:spMkLst>
        </pc:spChg>
        <pc:spChg chg="add del">
          <ac:chgData name="rebeen.hamad" userId="S::w19021959@northumbria.ac.uk::3798570f-a758-4b0c-9e94-ed5b4e5b3c3d" providerId="AD" clId="Web-{31E89715-D21A-4F35-8BCA-D5B23D9F4F04}" dt="2021-11-08T15:45:06.849" v="406"/>
          <ac:spMkLst>
            <pc:docMk/>
            <pc:sldMk cId="52234320" sldId="265"/>
            <ac:spMk id="11" creationId="{743AA782-23D1-4521-8CAD-47662984AA08}"/>
          </ac:spMkLst>
        </pc:spChg>
        <pc:spChg chg="add del">
          <ac:chgData name="rebeen.hamad" userId="S::w19021959@northumbria.ac.uk::3798570f-a758-4b0c-9e94-ed5b4e5b3c3d" providerId="AD" clId="Web-{31E89715-D21A-4F35-8BCA-D5B23D9F4F04}" dt="2021-11-08T15:45:06.849" v="406"/>
          <ac:spMkLst>
            <pc:docMk/>
            <pc:sldMk cId="52234320" sldId="265"/>
            <ac:spMk id="13" creationId="{650D18FE-0824-4A46-B22C-A86B52E5780A}"/>
          </ac:spMkLst>
        </pc:spChg>
        <pc:spChg chg="add del">
          <ac:chgData name="rebeen.hamad" userId="S::w19021959@northumbria.ac.uk::3798570f-a758-4b0c-9e94-ed5b4e5b3c3d" providerId="AD" clId="Web-{31E89715-D21A-4F35-8BCA-D5B23D9F4F04}" dt="2021-11-08T15:45:02.646" v="403"/>
          <ac:spMkLst>
            <pc:docMk/>
            <pc:sldMk cId="52234320" sldId="265"/>
            <ac:spMk id="18" creationId="{100EDD19-6802-4EC3-95CE-CFFAB042CFD6}"/>
          </ac:spMkLst>
        </pc:spChg>
        <pc:spChg chg="add del">
          <ac:chgData name="rebeen.hamad" userId="S::w19021959@northumbria.ac.uk::3798570f-a758-4b0c-9e94-ed5b4e5b3c3d" providerId="AD" clId="Web-{31E89715-D21A-4F35-8BCA-D5B23D9F4F04}" dt="2021-11-08T15:45:02.646" v="403"/>
          <ac:spMkLst>
            <pc:docMk/>
            <pc:sldMk cId="52234320" sldId="265"/>
            <ac:spMk id="20" creationId="{DB17E863-922E-4C26-BD64-E8FD41D28661}"/>
          </ac:spMkLst>
        </pc:spChg>
        <pc:picChg chg="add del mod">
          <ac:chgData name="rebeen.hamad" userId="S::w19021959@northumbria.ac.uk::3798570f-a758-4b0c-9e94-ed5b4e5b3c3d" providerId="AD" clId="Web-{31E89715-D21A-4F35-8BCA-D5B23D9F4F04}" dt="2021-11-08T15:46:33.179" v="433" actId="14100"/>
          <ac:picMkLst>
            <pc:docMk/>
            <pc:sldMk cId="52234320" sldId="265"/>
            <ac:picMk id="6" creationId="{A9D2F0B0-59B7-4A8A-8A56-6BECAF40E030}"/>
          </ac:picMkLst>
        </pc:picChg>
      </pc:sldChg>
      <pc:sldMasterChg chg="add del addSldLayout delSldLayout">
        <pc:chgData name="rebeen.hamad" userId="S::w19021959@northumbria.ac.uk::3798570f-a758-4b0c-9e94-ed5b4e5b3c3d" providerId="AD" clId="Web-{31E89715-D21A-4F35-8BCA-D5B23D9F4F04}" dt="2021-11-08T15:45:16.662" v="413"/>
        <pc:sldMasterMkLst>
          <pc:docMk/>
          <pc:sldMasterMk cId="2460954070" sldId="2147483660"/>
        </pc:sldMasterMkLst>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2385387890" sldId="2147483661"/>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949138452" sldId="2147483662"/>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2591524520" sldId="2147483663"/>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1203092039" sldId="2147483664"/>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3733172339" sldId="2147483665"/>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3210312558" sldId="2147483666"/>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3146388984" sldId="2147483667"/>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3171841454" sldId="2147483668"/>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1718958274" sldId="2147483669"/>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2202905451" sldId="2147483670"/>
          </pc:sldLayoutMkLst>
        </pc:sldLayoutChg>
        <pc:sldLayoutChg chg="add del">
          <pc:chgData name="rebeen.hamad" userId="S::w19021959@northumbria.ac.uk::3798570f-a758-4b0c-9e94-ed5b4e5b3c3d" providerId="AD" clId="Web-{31E89715-D21A-4F35-8BCA-D5B23D9F4F04}" dt="2021-11-08T15:45:16.662" v="413"/>
          <pc:sldLayoutMkLst>
            <pc:docMk/>
            <pc:sldMasterMk cId="2460954070" sldId="2147483660"/>
            <pc:sldLayoutMk cId="3479445657" sldId="2147483671"/>
          </pc:sldLayoutMkLst>
        </pc:sldLayoutChg>
      </pc:sldMasterChg>
      <pc:sldMasterChg chg="add del addSldLayout delSldLayout modSldLayout">
        <pc:chgData name="rebeen.hamad" userId="S::w19021959@northumbria.ac.uk::3798570f-a758-4b0c-9e94-ed5b4e5b3c3d" providerId="AD" clId="Web-{31E89715-D21A-4F35-8BCA-D5B23D9F4F04}" dt="2021-11-08T15:45:16.662" v="413"/>
        <pc:sldMasterMkLst>
          <pc:docMk/>
          <pc:sldMasterMk cId="3775662693" sldId="2147483672"/>
        </pc:sldMasterMkLst>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3788839033" sldId="2147483673"/>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60563263" sldId="2147483674"/>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2366851167" sldId="2147483675"/>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2002940666" sldId="2147483676"/>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555756286" sldId="2147483677"/>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1689535619" sldId="2147483678"/>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3725626925" sldId="2147483679"/>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4259394561" sldId="2147483680"/>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1047764730" sldId="2147483681"/>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2951087142" sldId="2147483682"/>
          </pc:sldLayoutMkLst>
        </pc:sldLayoutChg>
        <pc:sldLayoutChg chg="add del mod replId">
          <pc:chgData name="rebeen.hamad" userId="S::w19021959@northumbria.ac.uk::3798570f-a758-4b0c-9e94-ed5b4e5b3c3d" providerId="AD" clId="Web-{31E89715-D21A-4F35-8BCA-D5B23D9F4F04}" dt="2021-11-08T15:45:16.662" v="413"/>
          <pc:sldLayoutMkLst>
            <pc:docMk/>
            <pc:sldMasterMk cId="3775662693" sldId="2147483672"/>
            <pc:sldLayoutMk cId="320708295" sldId="2147483683"/>
          </pc:sldLayoutMkLst>
        </pc:sldLayoutChg>
      </pc:sldMasterChg>
    </pc:docChg>
  </pc:docChgLst>
  <pc:docChgLst>
    <pc:chgData name="rebeen.hamad" userId="S::w19021959@northumbria.ac.uk::3798570f-a758-4b0c-9e94-ed5b4e5b3c3d" providerId="AD" clId="Web-{9072198F-4BA1-6BD9-0913-BCC7E5AC3777}"/>
    <pc:docChg chg="addSld modSld">
      <pc:chgData name="rebeen.hamad" userId="S::w19021959@northumbria.ac.uk::3798570f-a758-4b0c-9e94-ed5b4e5b3c3d" providerId="AD" clId="Web-{9072198F-4BA1-6BD9-0913-BCC7E5AC3777}" dt="2021-11-09T21:34:03.454" v="32"/>
      <pc:docMkLst>
        <pc:docMk/>
      </pc:docMkLst>
      <pc:sldChg chg="addSp delSp modSp add replId">
        <pc:chgData name="rebeen.hamad" userId="S::w19021959@northumbria.ac.uk::3798570f-a758-4b0c-9e94-ed5b4e5b3c3d" providerId="AD" clId="Web-{9072198F-4BA1-6BD9-0913-BCC7E5AC3777}" dt="2021-11-09T21:26:14.146" v="11" actId="1076"/>
        <pc:sldMkLst>
          <pc:docMk/>
          <pc:sldMk cId="3494550334" sldId="279"/>
        </pc:sldMkLst>
        <pc:spChg chg="mod">
          <ac:chgData name="rebeen.hamad" userId="S::w19021959@northumbria.ac.uk::3798570f-a758-4b0c-9e94-ed5b4e5b3c3d" providerId="AD" clId="Web-{9072198F-4BA1-6BD9-0913-BCC7E5AC3777}" dt="2021-11-09T21:25:52.568" v="6" actId="20577"/>
          <ac:spMkLst>
            <pc:docMk/>
            <pc:sldMk cId="3494550334" sldId="279"/>
            <ac:spMk id="2" creationId="{08BF7106-FF69-4F6A-A9CF-8F259A07B0D2}"/>
          </ac:spMkLst>
        </pc:spChg>
        <pc:spChg chg="del">
          <ac:chgData name="rebeen.hamad" userId="S::w19021959@northumbria.ac.uk::3798570f-a758-4b0c-9e94-ed5b4e5b3c3d" providerId="AD" clId="Web-{9072198F-4BA1-6BD9-0913-BCC7E5AC3777}" dt="2021-11-09T21:25:39.708" v="2"/>
          <ac:spMkLst>
            <pc:docMk/>
            <pc:sldMk cId="3494550334" sldId="279"/>
            <ac:spMk id="4" creationId="{C817C139-A354-493E-8AC4-77B5831BF14C}"/>
          </ac:spMkLst>
        </pc:spChg>
        <pc:picChg chg="add mod">
          <ac:chgData name="rebeen.hamad" userId="S::w19021959@northumbria.ac.uk::3798570f-a758-4b0c-9e94-ed5b4e5b3c3d" providerId="AD" clId="Web-{9072198F-4BA1-6BD9-0913-BCC7E5AC3777}" dt="2021-11-09T21:26:14.146" v="11" actId="1076"/>
          <ac:picMkLst>
            <pc:docMk/>
            <pc:sldMk cId="3494550334" sldId="279"/>
            <ac:picMk id="3" creationId="{2E50ECA2-2919-4C13-A66B-C8EB3589778F}"/>
          </ac:picMkLst>
        </pc:picChg>
        <pc:picChg chg="del">
          <ac:chgData name="rebeen.hamad" userId="S::w19021959@northumbria.ac.uk::3798570f-a758-4b0c-9e94-ed5b4e5b3c3d" providerId="AD" clId="Web-{9072198F-4BA1-6BD9-0913-BCC7E5AC3777}" dt="2021-11-09T21:25:36.177" v="1"/>
          <ac:picMkLst>
            <pc:docMk/>
            <pc:sldMk cId="3494550334" sldId="279"/>
            <ac:picMk id="5" creationId="{0497ED37-E31D-4876-8DE2-A176AEB1E1F8}"/>
          </ac:picMkLst>
        </pc:picChg>
      </pc:sldChg>
      <pc:sldChg chg="addSp delSp modSp add replId">
        <pc:chgData name="rebeen.hamad" userId="S::w19021959@northumbria.ac.uk::3798570f-a758-4b0c-9e94-ed5b4e5b3c3d" providerId="AD" clId="Web-{9072198F-4BA1-6BD9-0913-BCC7E5AC3777}" dt="2021-11-09T21:30:08.074" v="21" actId="14100"/>
        <pc:sldMkLst>
          <pc:docMk/>
          <pc:sldMk cId="997944429" sldId="280"/>
        </pc:sldMkLst>
        <pc:picChg chg="del">
          <ac:chgData name="rebeen.hamad" userId="S::w19021959@northumbria.ac.uk::3798570f-a758-4b0c-9e94-ed5b4e5b3c3d" providerId="AD" clId="Web-{9072198F-4BA1-6BD9-0913-BCC7E5AC3777}" dt="2021-11-09T21:28:37.322" v="13"/>
          <ac:picMkLst>
            <pc:docMk/>
            <pc:sldMk cId="997944429" sldId="280"/>
            <ac:picMk id="3" creationId="{2E50ECA2-2919-4C13-A66B-C8EB3589778F}"/>
          </ac:picMkLst>
        </pc:picChg>
        <pc:picChg chg="add mod">
          <ac:chgData name="rebeen.hamad" userId="S::w19021959@northumbria.ac.uk::3798570f-a758-4b0c-9e94-ed5b4e5b3c3d" providerId="AD" clId="Web-{9072198F-4BA1-6BD9-0913-BCC7E5AC3777}" dt="2021-11-09T21:30:08.074" v="21" actId="14100"/>
          <ac:picMkLst>
            <pc:docMk/>
            <pc:sldMk cId="997944429" sldId="280"/>
            <ac:picMk id="4" creationId="{1E4EA290-7A77-4A5C-9431-1BEFE5CF2C34}"/>
          </ac:picMkLst>
        </pc:picChg>
      </pc:sldChg>
      <pc:sldChg chg="addSp delSp modSp add replId">
        <pc:chgData name="rebeen.hamad" userId="S::w19021959@northumbria.ac.uk::3798570f-a758-4b0c-9e94-ed5b4e5b3c3d" providerId="AD" clId="Web-{9072198F-4BA1-6BD9-0913-BCC7E5AC3777}" dt="2021-11-09T21:31:57.607" v="30" actId="1076"/>
        <pc:sldMkLst>
          <pc:docMk/>
          <pc:sldMk cId="2667837538" sldId="281"/>
        </pc:sldMkLst>
        <pc:picChg chg="add mod">
          <ac:chgData name="rebeen.hamad" userId="S::w19021959@northumbria.ac.uk::3798570f-a758-4b0c-9e94-ed5b4e5b3c3d" providerId="AD" clId="Web-{9072198F-4BA1-6BD9-0913-BCC7E5AC3777}" dt="2021-11-09T21:31:57.607" v="30" actId="1076"/>
          <ac:picMkLst>
            <pc:docMk/>
            <pc:sldMk cId="2667837538" sldId="281"/>
            <ac:picMk id="3" creationId="{DF12177D-1C2E-4578-A68F-CC2FE2EEB62C}"/>
          </ac:picMkLst>
        </pc:picChg>
        <pc:picChg chg="del">
          <ac:chgData name="rebeen.hamad" userId="S::w19021959@northumbria.ac.uk::3798570f-a758-4b0c-9e94-ed5b4e5b3c3d" providerId="AD" clId="Web-{9072198F-4BA1-6BD9-0913-BCC7E5AC3777}" dt="2021-11-09T21:31:36.373" v="23"/>
          <ac:picMkLst>
            <pc:docMk/>
            <pc:sldMk cId="2667837538" sldId="281"/>
            <ac:picMk id="4" creationId="{1E4EA290-7A77-4A5C-9431-1BEFE5CF2C34}"/>
          </ac:picMkLst>
        </pc:picChg>
      </pc:sldChg>
      <pc:sldChg chg="delSp add replId">
        <pc:chgData name="rebeen.hamad" userId="S::w19021959@northumbria.ac.uk::3798570f-a758-4b0c-9e94-ed5b4e5b3c3d" providerId="AD" clId="Web-{9072198F-4BA1-6BD9-0913-BCC7E5AC3777}" dt="2021-11-09T21:34:03.454" v="32"/>
        <pc:sldMkLst>
          <pc:docMk/>
          <pc:sldMk cId="2510943848" sldId="282"/>
        </pc:sldMkLst>
        <pc:picChg chg="del">
          <ac:chgData name="rebeen.hamad" userId="S::w19021959@northumbria.ac.uk::3798570f-a758-4b0c-9e94-ed5b4e5b3c3d" providerId="AD" clId="Web-{9072198F-4BA1-6BD9-0913-BCC7E5AC3777}" dt="2021-11-09T21:34:03.454" v="32"/>
          <ac:picMkLst>
            <pc:docMk/>
            <pc:sldMk cId="2510943848" sldId="282"/>
            <ac:picMk id="3" creationId="{DF12177D-1C2E-4578-A68F-CC2FE2EEB62C}"/>
          </ac:picMkLst>
        </pc:picChg>
      </pc:sldChg>
    </pc:docChg>
  </pc:docChgLst>
  <pc:docChgLst>
    <pc:chgData name="rebeen.hamad" userId="S::w19021959@northumbria.ac.uk::3798570f-a758-4b0c-9e94-ed5b4e5b3c3d" providerId="AD" clId="Web-{B4ABEAE1-30B1-B507-C17D-F962AC19394C}"/>
    <pc:docChg chg="modSld sldOrd">
      <pc:chgData name="rebeen.hamad" userId="S::w19021959@northumbria.ac.uk::3798570f-a758-4b0c-9e94-ed5b4e5b3c3d" providerId="AD" clId="Web-{B4ABEAE1-30B1-B507-C17D-F962AC19394C}" dt="2021-11-08T21:47:13.448" v="78" actId="14100"/>
      <pc:docMkLst>
        <pc:docMk/>
      </pc:docMkLst>
      <pc:sldChg chg="addSp delSp modSp ord">
        <pc:chgData name="rebeen.hamad" userId="S::w19021959@northumbria.ac.uk::3798570f-a758-4b0c-9e94-ed5b4e5b3c3d" providerId="AD" clId="Web-{B4ABEAE1-30B1-B507-C17D-F962AC19394C}" dt="2021-11-08T21:47:13.448" v="78" actId="14100"/>
        <pc:sldMkLst>
          <pc:docMk/>
          <pc:sldMk cId="3750469663" sldId="267"/>
        </pc:sldMkLst>
        <pc:spChg chg="del">
          <ac:chgData name="rebeen.hamad" userId="S::w19021959@northumbria.ac.uk::3798570f-a758-4b0c-9e94-ed5b4e5b3c3d" providerId="AD" clId="Web-{B4ABEAE1-30B1-B507-C17D-F962AC19394C}" dt="2021-11-08T21:45:57.978" v="59"/>
          <ac:spMkLst>
            <pc:docMk/>
            <pc:sldMk cId="3750469663" sldId="267"/>
            <ac:spMk id="2" creationId="{08BF7106-FF69-4F6A-A9CF-8F259A07B0D2}"/>
          </ac:spMkLst>
        </pc:spChg>
        <pc:spChg chg="add del mod">
          <ac:chgData name="rebeen.hamad" userId="S::w19021959@northumbria.ac.uk::3798570f-a758-4b0c-9e94-ed5b4e5b3c3d" providerId="AD" clId="Web-{B4ABEAE1-30B1-B507-C17D-F962AC19394C}" dt="2021-11-08T21:46:00.183" v="60"/>
          <ac:spMkLst>
            <pc:docMk/>
            <pc:sldMk cId="3750469663" sldId="267"/>
            <ac:spMk id="6" creationId="{22DB50F4-0542-403E-97C6-4BD2C0B26352}"/>
          </ac:spMkLst>
        </pc:spChg>
        <pc:spChg chg="mod">
          <ac:chgData name="rebeen.hamad" userId="S::w19021959@northumbria.ac.uk::3798570f-a758-4b0c-9e94-ed5b4e5b3c3d" providerId="AD" clId="Web-{B4ABEAE1-30B1-B507-C17D-F962AC19394C}" dt="2021-11-08T21:47:05.089" v="76" actId="1076"/>
          <ac:spMkLst>
            <pc:docMk/>
            <pc:sldMk cId="3750469663" sldId="267"/>
            <ac:spMk id="9" creationId="{7740A5A6-69C0-4438-85EA-0592329BBF87}"/>
          </ac:spMkLst>
        </pc:spChg>
        <pc:picChg chg="mod">
          <ac:chgData name="rebeen.hamad" userId="S::w19021959@northumbria.ac.uk::3798570f-a758-4b0c-9e94-ed5b4e5b3c3d" providerId="AD" clId="Web-{B4ABEAE1-30B1-B507-C17D-F962AC19394C}" dt="2021-11-08T21:47:13.448" v="78" actId="14100"/>
          <ac:picMkLst>
            <pc:docMk/>
            <pc:sldMk cId="3750469663" sldId="267"/>
            <ac:picMk id="3" creationId="{1DE64E36-2B9C-48B2-8BE9-60A2038FC1C9}"/>
          </ac:picMkLst>
        </pc:picChg>
        <pc:picChg chg="add mod">
          <ac:chgData name="rebeen.hamad" userId="S::w19021959@northumbria.ac.uk::3798570f-a758-4b0c-9e94-ed5b4e5b3c3d" providerId="AD" clId="Web-{B4ABEAE1-30B1-B507-C17D-F962AC19394C}" dt="2021-11-08T21:46:43.729" v="71" actId="1076"/>
          <ac:picMkLst>
            <pc:docMk/>
            <pc:sldMk cId="3750469663" sldId="267"/>
            <ac:picMk id="4" creationId="{D6FB2DAD-8CEF-4883-AB52-F7F639A7F7C1}"/>
          </ac:picMkLst>
        </pc:picChg>
      </pc:sldChg>
      <pc:sldChg chg="addSp modSp">
        <pc:chgData name="rebeen.hamad" userId="S::w19021959@northumbria.ac.uk::3798570f-a758-4b0c-9e94-ed5b4e5b3c3d" providerId="AD" clId="Web-{B4ABEAE1-30B1-B507-C17D-F962AC19394C}" dt="2021-11-08T21:43:01.583" v="35" actId="20577"/>
        <pc:sldMkLst>
          <pc:docMk/>
          <pc:sldMk cId="1988635261" sldId="270"/>
        </pc:sldMkLst>
        <pc:spChg chg="mod">
          <ac:chgData name="rebeen.hamad" userId="S::w19021959@northumbria.ac.uk::3798570f-a758-4b0c-9e94-ed5b4e5b3c3d" providerId="AD" clId="Web-{B4ABEAE1-30B1-B507-C17D-F962AC19394C}" dt="2021-11-08T21:43:01.583" v="35" actId="20577"/>
          <ac:spMkLst>
            <pc:docMk/>
            <pc:sldMk cId="1988635261" sldId="270"/>
            <ac:spMk id="3" creationId="{3F1D405B-F171-4CB4-A373-BDDF25CBBDA4}"/>
          </ac:spMkLst>
        </pc:spChg>
        <pc:spChg chg="mod">
          <ac:chgData name="rebeen.hamad" userId="S::w19021959@northumbria.ac.uk::3798570f-a758-4b0c-9e94-ed5b4e5b3c3d" providerId="AD" clId="Web-{B4ABEAE1-30B1-B507-C17D-F962AC19394C}" dt="2021-11-08T21:43:01.302" v="34" actId="1076"/>
          <ac:spMkLst>
            <pc:docMk/>
            <pc:sldMk cId="1988635261" sldId="270"/>
            <ac:spMk id="6" creationId="{703FA764-3F19-4BDA-A158-4F32464B1803}"/>
          </ac:spMkLst>
        </pc:spChg>
        <pc:picChg chg="add mod">
          <ac:chgData name="rebeen.hamad" userId="S::w19021959@northumbria.ac.uk::3798570f-a758-4b0c-9e94-ed5b4e5b3c3d" providerId="AD" clId="Web-{B4ABEAE1-30B1-B507-C17D-F962AC19394C}" dt="2021-11-08T21:42:42.145" v="33" actId="14100"/>
          <ac:picMkLst>
            <pc:docMk/>
            <pc:sldMk cId="1988635261" sldId="270"/>
            <ac:picMk id="4" creationId="{20D60D37-7C36-47D7-A865-BCF253A752C1}"/>
          </ac:picMkLst>
        </pc:picChg>
        <pc:picChg chg="mod">
          <ac:chgData name="rebeen.hamad" userId="S::w19021959@northumbria.ac.uk::3798570f-a758-4b0c-9e94-ed5b4e5b3c3d" providerId="AD" clId="Web-{B4ABEAE1-30B1-B507-C17D-F962AC19394C}" dt="2021-11-08T21:42:21.957" v="30" actId="14100"/>
          <ac:picMkLst>
            <pc:docMk/>
            <pc:sldMk cId="1988635261" sldId="270"/>
            <ac:picMk id="5" creationId="{B329339A-ECCD-4404-8095-542E7FF0A99E}"/>
          </ac:picMkLst>
        </pc:picChg>
      </pc:sldChg>
    </pc:docChg>
  </pc:docChgLst>
  <pc:docChgLst>
    <pc:chgData name="rebeen.hamad" userId="S::w19021959@northumbria.ac.uk::3798570f-a758-4b0c-9e94-ed5b4e5b3c3d" providerId="AD" clId="Web-{0F12CC9D-7ED5-B30C-BE24-930F44F55080}"/>
    <pc:docChg chg="addSld delSld modSld sldOrd">
      <pc:chgData name="rebeen.hamad" userId="S::w19021959@northumbria.ac.uk::3798570f-a758-4b0c-9e94-ed5b4e5b3c3d" providerId="AD" clId="Web-{0F12CC9D-7ED5-B30C-BE24-930F44F55080}" dt="2021-11-09T12:53:59.755" v="362" actId="20577"/>
      <pc:docMkLst>
        <pc:docMk/>
      </pc:docMkLst>
      <pc:sldChg chg="modSp ord">
        <pc:chgData name="rebeen.hamad" userId="S::w19021959@northumbria.ac.uk::3798570f-a758-4b0c-9e94-ed5b4e5b3c3d" providerId="AD" clId="Web-{0F12CC9D-7ED5-B30C-BE24-930F44F55080}" dt="2021-11-09T12:53:59.755" v="362" actId="20577"/>
        <pc:sldMkLst>
          <pc:docMk/>
          <pc:sldMk cId="322613281" sldId="260"/>
        </pc:sldMkLst>
        <pc:spChg chg="mod">
          <ac:chgData name="rebeen.hamad" userId="S::w19021959@northumbria.ac.uk::3798570f-a758-4b0c-9e94-ed5b4e5b3c3d" providerId="AD" clId="Web-{0F12CC9D-7ED5-B30C-BE24-930F44F55080}" dt="2021-11-09T12:53:59.755" v="362" actId="20577"/>
          <ac:spMkLst>
            <pc:docMk/>
            <pc:sldMk cId="322613281" sldId="260"/>
            <ac:spMk id="2" creationId="{82F09CE9-747F-4D39-892E-763C8B8859E3}"/>
          </ac:spMkLst>
        </pc:spChg>
      </pc:sldChg>
      <pc:sldChg chg="modSp">
        <pc:chgData name="rebeen.hamad" userId="S::w19021959@northumbria.ac.uk::3798570f-a758-4b0c-9e94-ed5b4e5b3c3d" providerId="AD" clId="Web-{0F12CC9D-7ED5-B30C-BE24-930F44F55080}" dt="2021-11-09T09:37:42.068" v="7" actId="1076"/>
        <pc:sldMkLst>
          <pc:docMk/>
          <pc:sldMk cId="1590368557" sldId="268"/>
        </pc:sldMkLst>
        <pc:picChg chg="mod">
          <ac:chgData name="rebeen.hamad" userId="S::w19021959@northumbria.ac.uk::3798570f-a758-4b0c-9e94-ed5b4e5b3c3d" providerId="AD" clId="Web-{0F12CC9D-7ED5-B30C-BE24-930F44F55080}" dt="2021-11-09T09:37:42.068" v="7" actId="1076"/>
          <ac:picMkLst>
            <pc:docMk/>
            <pc:sldMk cId="1590368557" sldId="268"/>
            <ac:picMk id="3" creationId="{5C90F77A-2E01-4806-97F4-4F4D620EBCDD}"/>
          </ac:picMkLst>
        </pc:picChg>
      </pc:sldChg>
      <pc:sldChg chg="modSp">
        <pc:chgData name="rebeen.hamad" userId="S::w19021959@northumbria.ac.uk::3798570f-a758-4b0c-9e94-ed5b4e5b3c3d" providerId="AD" clId="Web-{0F12CC9D-7ED5-B30C-BE24-930F44F55080}" dt="2021-11-09T09:37:37.521" v="5" actId="20577"/>
        <pc:sldMkLst>
          <pc:docMk/>
          <pc:sldMk cId="735103041" sldId="269"/>
        </pc:sldMkLst>
        <pc:spChg chg="mod">
          <ac:chgData name="rebeen.hamad" userId="S::w19021959@northumbria.ac.uk::3798570f-a758-4b0c-9e94-ed5b4e5b3c3d" providerId="AD" clId="Web-{0F12CC9D-7ED5-B30C-BE24-930F44F55080}" dt="2021-11-09T09:37:37.521" v="5" actId="20577"/>
          <ac:spMkLst>
            <pc:docMk/>
            <pc:sldMk cId="735103041" sldId="269"/>
            <ac:spMk id="4" creationId="{9B4CA359-22CB-48A1-9C4A-B0B5BD176F50}"/>
          </ac:spMkLst>
        </pc:spChg>
      </pc:sldChg>
      <pc:sldChg chg="modSp">
        <pc:chgData name="rebeen.hamad" userId="S::w19021959@northumbria.ac.uk::3798570f-a758-4b0c-9e94-ed5b4e5b3c3d" providerId="AD" clId="Web-{0F12CC9D-7ED5-B30C-BE24-930F44F55080}" dt="2021-11-09T09:37:14.145" v="3" actId="1076"/>
        <pc:sldMkLst>
          <pc:docMk/>
          <pc:sldMk cId="1988635261" sldId="270"/>
        </pc:sldMkLst>
        <pc:picChg chg="mod">
          <ac:chgData name="rebeen.hamad" userId="S::w19021959@northumbria.ac.uk::3798570f-a758-4b0c-9e94-ed5b4e5b3c3d" providerId="AD" clId="Web-{0F12CC9D-7ED5-B30C-BE24-930F44F55080}" dt="2021-11-09T09:37:14.145" v="3" actId="1076"/>
          <ac:picMkLst>
            <pc:docMk/>
            <pc:sldMk cId="1988635261" sldId="270"/>
            <ac:picMk id="5" creationId="{B329339A-ECCD-4404-8095-542E7FF0A99E}"/>
          </ac:picMkLst>
        </pc:picChg>
      </pc:sldChg>
      <pc:sldChg chg="addSp delSp modSp add replId">
        <pc:chgData name="rebeen.hamad" userId="S::w19021959@northumbria.ac.uk::3798570f-a758-4b0c-9e94-ed5b4e5b3c3d" providerId="AD" clId="Web-{0F12CC9D-7ED5-B30C-BE24-930F44F55080}" dt="2021-11-09T10:33:55.703" v="107" actId="1076"/>
        <pc:sldMkLst>
          <pc:docMk/>
          <pc:sldMk cId="3625424048" sldId="271"/>
        </pc:sldMkLst>
        <pc:spChg chg="mod">
          <ac:chgData name="rebeen.hamad" userId="S::w19021959@northumbria.ac.uk::3798570f-a758-4b0c-9e94-ed5b4e5b3c3d" providerId="AD" clId="Web-{0F12CC9D-7ED5-B30C-BE24-930F44F55080}" dt="2021-11-09T10:33:36.968" v="103" actId="1076"/>
          <ac:spMkLst>
            <pc:docMk/>
            <pc:sldMk cId="3625424048" sldId="271"/>
            <ac:spMk id="4" creationId="{DE3649E4-1696-44E3-B79A-6DFC78F94A6A}"/>
          </ac:spMkLst>
        </pc:spChg>
        <pc:picChg chg="del">
          <ac:chgData name="rebeen.hamad" userId="S::w19021959@northumbria.ac.uk::3798570f-a758-4b0c-9e94-ed5b4e5b3c3d" providerId="AD" clId="Web-{0F12CC9D-7ED5-B30C-BE24-930F44F55080}" dt="2021-11-09T09:49:45.631" v="11"/>
          <ac:picMkLst>
            <pc:docMk/>
            <pc:sldMk cId="3625424048" sldId="271"/>
            <ac:picMk id="3" creationId="{5C90F77A-2E01-4806-97F4-4F4D620EBCDD}"/>
          </ac:picMkLst>
        </pc:picChg>
        <pc:picChg chg="add del mod">
          <ac:chgData name="rebeen.hamad" userId="S::w19021959@northumbria.ac.uk::3798570f-a758-4b0c-9e94-ed5b4e5b3c3d" providerId="AD" clId="Web-{0F12CC9D-7ED5-B30C-BE24-930F44F55080}" dt="2021-11-09T09:50:15.210" v="25"/>
          <ac:picMkLst>
            <pc:docMk/>
            <pc:sldMk cId="3625424048" sldId="271"/>
            <ac:picMk id="5" creationId="{3858793A-5EFD-4FCB-BC0C-782AE23A8152}"/>
          </ac:picMkLst>
        </pc:picChg>
        <pc:picChg chg="add mod">
          <ac:chgData name="rebeen.hamad" userId="S::w19021959@northumbria.ac.uk::3798570f-a758-4b0c-9e94-ed5b4e5b3c3d" providerId="AD" clId="Web-{0F12CC9D-7ED5-B30C-BE24-930F44F55080}" dt="2021-11-09T09:59:10.582" v="96" actId="1076"/>
          <ac:picMkLst>
            <pc:docMk/>
            <pc:sldMk cId="3625424048" sldId="271"/>
            <ac:picMk id="6" creationId="{22A46F65-C37A-4ECC-BA23-6CB1025C57F5}"/>
          </ac:picMkLst>
        </pc:picChg>
        <pc:picChg chg="add del mod">
          <ac:chgData name="rebeen.hamad" userId="S::w19021959@northumbria.ac.uk::3798570f-a758-4b0c-9e94-ed5b4e5b3c3d" providerId="AD" clId="Web-{0F12CC9D-7ED5-B30C-BE24-930F44F55080}" dt="2021-11-09T10:33:55.703" v="107" actId="1076"/>
          <ac:picMkLst>
            <pc:docMk/>
            <pc:sldMk cId="3625424048" sldId="271"/>
            <ac:picMk id="7" creationId="{A45FDFC8-637C-4E63-BBB3-551BC4EAFBEC}"/>
          </ac:picMkLst>
        </pc:picChg>
      </pc:sldChg>
      <pc:sldChg chg="addSp delSp modSp add replId">
        <pc:chgData name="rebeen.hamad" userId="S::w19021959@northumbria.ac.uk::3798570f-a758-4b0c-9e94-ed5b4e5b3c3d" providerId="AD" clId="Web-{0F12CC9D-7ED5-B30C-BE24-930F44F55080}" dt="2021-11-09T12:48:58.811" v="328" actId="20577"/>
        <pc:sldMkLst>
          <pc:docMk/>
          <pc:sldMk cId="2152822927" sldId="272"/>
        </pc:sldMkLst>
        <pc:spChg chg="add del mod">
          <ac:chgData name="rebeen.hamad" userId="S::w19021959@northumbria.ac.uk::3798570f-a758-4b0c-9e94-ed5b4e5b3c3d" providerId="AD" clId="Web-{0F12CC9D-7ED5-B30C-BE24-930F44F55080}" dt="2021-11-09T12:04:33.750" v="133" actId="1076"/>
          <ac:spMkLst>
            <pc:docMk/>
            <pc:sldMk cId="2152822927" sldId="272"/>
            <ac:spMk id="2" creationId="{08BF7106-FF69-4F6A-A9CF-8F259A07B0D2}"/>
          </ac:spMkLst>
        </pc:spChg>
        <pc:spChg chg="add del mod">
          <ac:chgData name="rebeen.hamad" userId="S::w19021959@northumbria.ac.uk::3798570f-a758-4b0c-9e94-ed5b4e5b3c3d" providerId="AD" clId="Web-{0F12CC9D-7ED5-B30C-BE24-930F44F55080}" dt="2021-11-09T12:04:26.781" v="132"/>
          <ac:spMkLst>
            <pc:docMk/>
            <pc:sldMk cId="2152822927" sldId="272"/>
            <ac:spMk id="4" creationId="{4A84ED57-D4D0-4A2D-9A44-38D599E89CD1}"/>
          </ac:spMkLst>
        </pc:spChg>
        <pc:spChg chg="del">
          <ac:chgData name="rebeen.hamad" userId="S::w19021959@northumbria.ac.uk::3798570f-a758-4b0c-9e94-ed5b4e5b3c3d" providerId="AD" clId="Web-{0F12CC9D-7ED5-B30C-BE24-930F44F55080}" dt="2021-11-09T10:33:44.672" v="105"/>
          <ac:spMkLst>
            <pc:docMk/>
            <pc:sldMk cId="2152822927" sldId="272"/>
            <ac:spMk id="4" creationId="{DE3649E4-1696-44E3-B79A-6DFC78F94A6A}"/>
          </ac:spMkLst>
        </pc:spChg>
        <pc:spChg chg="add mod">
          <ac:chgData name="rebeen.hamad" userId="S::w19021959@northumbria.ac.uk::3798570f-a758-4b0c-9e94-ed5b4e5b3c3d" providerId="AD" clId="Web-{0F12CC9D-7ED5-B30C-BE24-930F44F55080}" dt="2021-11-09T12:48:58.811" v="328" actId="20577"/>
          <ac:spMkLst>
            <pc:docMk/>
            <pc:sldMk cId="2152822927" sldId="272"/>
            <ac:spMk id="5" creationId="{7A1A4003-F329-407B-82B5-468DF6369F0D}"/>
          </ac:spMkLst>
        </pc:spChg>
        <pc:picChg chg="del">
          <ac:chgData name="rebeen.hamad" userId="S::w19021959@northumbria.ac.uk::3798570f-a758-4b0c-9e94-ed5b4e5b3c3d" providerId="AD" clId="Web-{0F12CC9D-7ED5-B30C-BE24-930F44F55080}" dt="2021-11-09T10:33:42.469" v="104"/>
          <ac:picMkLst>
            <pc:docMk/>
            <pc:sldMk cId="2152822927" sldId="272"/>
            <ac:picMk id="3" creationId="{5C90F77A-2E01-4806-97F4-4F4D620EBCDD}"/>
          </ac:picMkLst>
        </pc:picChg>
        <pc:picChg chg="add mod">
          <ac:chgData name="rebeen.hamad" userId="S::w19021959@northumbria.ac.uk::3798570f-a758-4b0c-9e94-ed5b4e5b3c3d" providerId="AD" clId="Web-{0F12CC9D-7ED5-B30C-BE24-930F44F55080}" dt="2021-11-09T12:14:26.779" v="196" actId="14100"/>
          <ac:picMkLst>
            <pc:docMk/>
            <pc:sldMk cId="2152822927" sldId="272"/>
            <ac:picMk id="6" creationId="{1228595D-E3A6-45F6-B89F-AC0C4E5EBC34}"/>
          </ac:picMkLst>
        </pc:picChg>
      </pc:sldChg>
      <pc:sldChg chg="addSp delSp modSp add replId">
        <pc:chgData name="rebeen.hamad" userId="S::w19021959@northumbria.ac.uk::3798570f-a758-4b0c-9e94-ed5b4e5b3c3d" providerId="AD" clId="Web-{0F12CC9D-7ED5-B30C-BE24-930F44F55080}" dt="2021-11-09T12:33:29.259" v="249" actId="20577"/>
        <pc:sldMkLst>
          <pc:docMk/>
          <pc:sldMk cId="4137092501" sldId="273"/>
        </pc:sldMkLst>
        <pc:spChg chg="add mod">
          <ac:chgData name="rebeen.hamad" userId="S::w19021959@northumbria.ac.uk::3798570f-a758-4b0c-9e94-ed5b4e5b3c3d" providerId="AD" clId="Web-{0F12CC9D-7ED5-B30C-BE24-930F44F55080}" dt="2021-11-09T12:33:29.259" v="249" actId="20577"/>
          <ac:spMkLst>
            <pc:docMk/>
            <pc:sldMk cId="4137092501" sldId="273"/>
            <ac:spMk id="3" creationId="{0A9CEF29-0B90-41F5-AEDC-6A72C93D212C}"/>
          </ac:spMkLst>
        </pc:spChg>
        <pc:spChg chg="del">
          <ac:chgData name="rebeen.hamad" userId="S::w19021959@northumbria.ac.uk::3798570f-a758-4b0c-9e94-ed5b4e5b3c3d" providerId="AD" clId="Web-{0F12CC9D-7ED5-B30C-BE24-930F44F55080}" dt="2021-11-09T10:34:14.126" v="109"/>
          <ac:spMkLst>
            <pc:docMk/>
            <pc:sldMk cId="4137092501" sldId="273"/>
            <ac:spMk id="4" creationId="{DE3649E4-1696-44E3-B79A-6DFC78F94A6A}"/>
          </ac:spMkLst>
        </pc:spChg>
        <pc:picChg chg="del">
          <ac:chgData name="rebeen.hamad" userId="S::w19021959@northumbria.ac.uk::3798570f-a758-4b0c-9e94-ed5b4e5b3c3d" providerId="AD" clId="Web-{0F12CC9D-7ED5-B30C-BE24-930F44F55080}" dt="2021-11-09T10:34:11.657" v="108"/>
          <ac:picMkLst>
            <pc:docMk/>
            <pc:sldMk cId="4137092501" sldId="273"/>
            <ac:picMk id="3" creationId="{5C90F77A-2E01-4806-97F4-4F4D620EBCDD}"/>
          </ac:picMkLst>
        </pc:picChg>
      </pc:sldChg>
      <pc:sldChg chg="modSp add del replId">
        <pc:chgData name="rebeen.hamad" userId="S::w19021959@northumbria.ac.uk::3798570f-a758-4b0c-9e94-ed5b4e5b3c3d" providerId="AD" clId="Web-{0F12CC9D-7ED5-B30C-BE24-930F44F55080}" dt="2021-11-09T12:49:02.530" v="329"/>
        <pc:sldMkLst>
          <pc:docMk/>
          <pc:sldMk cId="269214555" sldId="274"/>
        </pc:sldMkLst>
        <pc:spChg chg="mod">
          <ac:chgData name="rebeen.hamad" userId="S::w19021959@northumbria.ac.uk::3798570f-a758-4b0c-9e94-ed5b4e5b3c3d" providerId="AD" clId="Web-{0F12CC9D-7ED5-B30C-BE24-930F44F55080}" dt="2021-11-09T12:48:51.530" v="322" actId="20577"/>
          <ac:spMkLst>
            <pc:docMk/>
            <pc:sldMk cId="269214555" sldId="274"/>
            <ac:spMk id="5" creationId="{7A1A4003-F329-407B-82B5-468DF6369F0D}"/>
          </ac:spMkLst>
        </pc:spChg>
      </pc:sldChg>
      <pc:sldChg chg="addSp delSp modSp add replId">
        <pc:chgData name="rebeen.hamad" userId="S::w19021959@northumbria.ac.uk::3798570f-a758-4b0c-9e94-ed5b4e5b3c3d" providerId="AD" clId="Web-{0F12CC9D-7ED5-B30C-BE24-930F44F55080}" dt="2021-11-09T12:53:18.879" v="359" actId="1076"/>
        <pc:sldMkLst>
          <pc:docMk/>
          <pc:sldMk cId="777861530" sldId="274"/>
        </pc:sldMkLst>
        <pc:spChg chg="mod">
          <ac:chgData name="rebeen.hamad" userId="S::w19021959@northumbria.ac.uk::3798570f-a758-4b0c-9e94-ed5b4e5b3c3d" providerId="AD" clId="Web-{0F12CC9D-7ED5-B30C-BE24-930F44F55080}" dt="2021-11-09T12:50:41.767" v="354" actId="20577"/>
          <ac:spMkLst>
            <pc:docMk/>
            <pc:sldMk cId="777861530" sldId="274"/>
            <ac:spMk id="2" creationId="{08BF7106-FF69-4F6A-A9CF-8F259A07B0D2}"/>
          </ac:spMkLst>
        </pc:spChg>
        <pc:spChg chg="del mod">
          <ac:chgData name="rebeen.hamad" userId="S::w19021959@northumbria.ac.uk::3798570f-a758-4b0c-9e94-ed5b4e5b3c3d" providerId="AD" clId="Web-{0F12CC9D-7ED5-B30C-BE24-930F44F55080}" dt="2021-11-09T12:49:38.343" v="342"/>
          <ac:spMkLst>
            <pc:docMk/>
            <pc:sldMk cId="777861530" sldId="274"/>
            <ac:spMk id="4" creationId="{DE3649E4-1696-44E3-B79A-6DFC78F94A6A}"/>
          </ac:spMkLst>
        </pc:spChg>
        <pc:picChg chg="add mod">
          <ac:chgData name="rebeen.hamad" userId="S::w19021959@northumbria.ac.uk::3798570f-a758-4b0c-9e94-ed5b4e5b3c3d" providerId="AD" clId="Web-{0F12CC9D-7ED5-B30C-BE24-930F44F55080}" dt="2021-11-09T12:53:18.879" v="359" actId="1076"/>
          <ac:picMkLst>
            <pc:docMk/>
            <pc:sldMk cId="777861530" sldId="274"/>
            <ac:picMk id="3" creationId="{C0392539-C020-4010-A9BD-7A052E3B62BF}"/>
          </ac:picMkLst>
        </pc:picChg>
        <pc:picChg chg="del">
          <ac:chgData name="rebeen.hamad" userId="S::w19021959@northumbria.ac.uk::3798570f-a758-4b0c-9e94-ed5b4e5b3c3d" providerId="AD" clId="Web-{0F12CC9D-7ED5-B30C-BE24-930F44F55080}" dt="2021-11-09T12:49:36.031" v="340"/>
          <ac:picMkLst>
            <pc:docMk/>
            <pc:sldMk cId="777861530" sldId="274"/>
            <ac:picMk id="6" creationId="{22A46F65-C37A-4ECC-BA23-6CB1025C57F5}"/>
          </ac:picMkLst>
        </pc:picChg>
        <pc:picChg chg="del">
          <ac:chgData name="rebeen.hamad" userId="S::w19021959@northumbria.ac.uk::3798570f-a758-4b0c-9e94-ed5b4e5b3c3d" providerId="AD" clId="Web-{0F12CC9D-7ED5-B30C-BE24-930F44F55080}" dt="2021-11-09T12:49:35.124" v="339"/>
          <ac:picMkLst>
            <pc:docMk/>
            <pc:sldMk cId="777861530" sldId="274"/>
            <ac:picMk id="7" creationId="{A45FDFC8-637C-4E63-BBB3-551BC4EAFBEC}"/>
          </ac:picMkLst>
        </pc:picChg>
      </pc:sldChg>
    </pc:docChg>
  </pc:docChgLst>
  <pc:docChgLst>
    <pc:chgData clId="Web-{B4ABEAE1-30B1-B507-C17D-F962AC19394C}"/>
    <pc:docChg chg="modSld">
      <pc:chgData name="" userId="" providerId="" clId="Web-{B4ABEAE1-30B1-B507-C17D-F962AC19394C}" dt="2021-11-08T21:40:53.767" v="5" actId="20577"/>
      <pc:docMkLst>
        <pc:docMk/>
      </pc:docMkLst>
      <pc:sldChg chg="modSp">
        <pc:chgData name="" userId="" providerId="" clId="Web-{B4ABEAE1-30B1-B507-C17D-F962AC19394C}" dt="2021-11-08T21:40:53.767" v="5" actId="20577"/>
        <pc:sldMkLst>
          <pc:docMk/>
          <pc:sldMk cId="1988635261" sldId="270"/>
        </pc:sldMkLst>
        <pc:spChg chg="mod">
          <ac:chgData name="" userId="" providerId="" clId="Web-{B4ABEAE1-30B1-B507-C17D-F962AC19394C}" dt="2021-11-08T21:40:53.767" v="5" actId="20577"/>
          <ac:spMkLst>
            <pc:docMk/>
            <pc:sldMk cId="1988635261" sldId="270"/>
            <ac:spMk id="6" creationId="{703FA764-3F19-4BDA-A158-4F32464B1803}"/>
          </ac:spMkLst>
        </pc:spChg>
      </pc:sldChg>
    </pc:docChg>
  </pc:docChgLst>
  <pc:docChgLst>
    <pc:chgData name="rebeen.hamad" userId="S::w19021959@northumbria.ac.uk::3798570f-a758-4b0c-9e94-ed5b4e5b3c3d" providerId="AD" clId="Web-{5B16ACE6-4767-ED42-2AB7-78B73BC619E4}"/>
    <pc:docChg chg="addSld modSld">
      <pc:chgData name="rebeen.hamad" userId="S::w19021959@northumbria.ac.uk::3798570f-a758-4b0c-9e94-ed5b4e5b3c3d" providerId="AD" clId="Web-{5B16ACE6-4767-ED42-2AB7-78B73BC619E4}" dt="2021-11-09T22:58:30.876" v="19" actId="20577"/>
      <pc:docMkLst>
        <pc:docMk/>
      </pc:docMkLst>
      <pc:sldChg chg="addSp delSp modSp add replId">
        <pc:chgData name="rebeen.hamad" userId="S::w19021959@northumbria.ac.uk::3798570f-a758-4b0c-9e94-ed5b4e5b3c3d" providerId="AD" clId="Web-{5B16ACE6-4767-ED42-2AB7-78B73BC619E4}" dt="2021-11-09T22:58:30.876" v="19" actId="20577"/>
        <pc:sldMkLst>
          <pc:docMk/>
          <pc:sldMk cId="2419496244" sldId="283"/>
        </pc:sldMkLst>
        <pc:spChg chg="add mod">
          <ac:chgData name="rebeen.hamad" userId="S::w19021959@northumbria.ac.uk::3798570f-a758-4b0c-9e94-ed5b4e5b3c3d" providerId="AD" clId="Web-{5B16ACE6-4767-ED42-2AB7-78B73BC619E4}" dt="2021-11-09T22:58:30.876" v="19" actId="20577"/>
          <ac:spMkLst>
            <pc:docMk/>
            <pc:sldMk cId="2419496244" sldId="283"/>
            <ac:spMk id="5" creationId="{D308C9A5-59DA-4CAD-B981-1E39B84A4318}"/>
          </ac:spMkLst>
        </pc:spChg>
        <pc:picChg chg="add mod">
          <ac:chgData name="rebeen.hamad" userId="S::w19021959@northumbria.ac.uk::3798570f-a758-4b0c-9e94-ed5b4e5b3c3d" providerId="AD" clId="Web-{5B16ACE6-4767-ED42-2AB7-78B73BC619E4}" dt="2021-11-09T22:58:18.266" v="15" actId="1076"/>
          <ac:picMkLst>
            <pc:docMk/>
            <pc:sldMk cId="2419496244" sldId="283"/>
            <ac:picMk id="2" creationId="{BDDE9231-99BA-4272-8563-8A426BCD9F78}"/>
          </ac:picMkLst>
        </pc:picChg>
        <pc:picChg chg="del">
          <ac:chgData name="rebeen.hamad" userId="S::w19021959@northumbria.ac.uk::3798570f-a758-4b0c-9e94-ed5b4e5b3c3d" providerId="AD" clId="Web-{5B16ACE6-4767-ED42-2AB7-78B73BC619E4}" dt="2021-11-09T22:57:33.327" v="1"/>
          <ac:picMkLst>
            <pc:docMk/>
            <pc:sldMk cId="2419496244" sldId="283"/>
            <ac:picMk id="3" creationId="{18AA24C1-7B4A-4C4C-A229-9F4035DC07D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0418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357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1731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15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166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891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7705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168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1767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907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11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1502794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algorithmia.com/blog/exploring-the-deep-learning-framework-pytor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pytorch/pytorch"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pytorch.org/docs/stable/_modules/torch/autograd.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ytorch.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8881" y="5660607"/>
            <a:ext cx="10909643" cy="552659"/>
          </a:xfrm>
        </p:spPr>
        <p:txBody>
          <a:bodyPr anchor="t">
            <a:normAutofit fontScale="62500" lnSpcReduction="20000"/>
          </a:bodyPr>
          <a:lstStyle/>
          <a:p>
            <a:r>
              <a:rPr lang="en-US">
                <a:ea typeface="+mn-lt"/>
                <a:cs typeface="+mn-lt"/>
              </a:rPr>
              <a:t>Wednesday</a:t>
            </a:r>
          </a:p>
          <a:p>
            <a:r>
              <a:rPr lang="en-US">
                <a:ea typeface="+mn-lt"/>
                <a:cs typeface="+mn-lt"/>
              </a:rPr>
              <a:t>10 November 2021</a:t>
            </a:r>
            <a:endParaRPr lang="en-US"/>
          </a:p>
          <a:p>
            <a:endParaRPr lang="en-US">
              <a:cs typeface="Calibri"/>
            </a:endParaRPr>
          </a:p>
        </p:txBody>
      </p:sp>
      <p:pic>
        <p:nvPicPr>
          <p:cNvPr id="5" name="Picture 5" descr="Logo, company name&#10;&#10;Description automatically generated">
            <a:extLst>
              <a:ext uri="{FF2B5EF4-FFF2-40B4-BE49-F238E27FC236}">
                <a16:creationId xmlns:a16="http://schemas.microsoft.com/office/drawing/2014/main" id="{16143C86-E369-464A-A79E-2C41876A19B4}"/>
              </a:ext>
            </a:extLst>
          </p:cNvPr>
          <p:cNvPicPr>
            <a:picLocks noChangeAspect="1"/>
          </p:cNvPicPr>
          <p:nvPr/>
        </p:nvPicPr>
        <p:blipFill>
          <a:blip r:embed="rId2"/>
          <a:stretch>
            <a:fillRect/>
          </a:stretch>
        </p:blipFill>
        <p:spPr>
          <a:xfrm>
            <a:off x="3984468" y="591670"/>
            <a:ext cx="4218467" cy="274200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4843" y="74839"/>
            <a:ext cx="3902528" cy="490992"/>
          </a:xfrm>
        </p:spPr>
        <p:txBody>
          <a:bodyPr>
            <a:normAutofit fontScale="90000"/>
          </a:bodyPr>
          <a:lstStyle/>
          <a:p>
            <a:r>
              <a:rPr lang="en-US" b="1">
                <a:ea typeface="+mj-lt"/>
                <a:cs typeface="+mj-lt"/>
              </a:rPr>
              <a:t>Tensor Basics </a:t>
            </a:r>
            <a:endParaRPr lang="en-US" b="1"/>
          </a:p>
        </p:txBody>
      </p:sp>
      <p:sp>
        <p:nvSpPr>
          <p:cNvPr id="4" name="TextBox 3">
            <a:extLst>
              <a:ext uri="{FF2B5EF4-FFF2-40B4-BE49-F238E27FC236}">
                <a16:creationId xmlns:a16="http://schemas.microsoft.com/office/drawing/2014/main" id="{9B4CA359-22CB-48A1-9C4A-B0B5BD176F50}"/>
              </a:ext>
            </a:extLst>
          </p:cNvPr>
          <p:cNvSpPr txBox="1"/>
          <p:nvPr/>
        </p:nvSpPr>
        <p:spPr>
          <a:xfrm>
            <a:off x="215900" y="524329"/>
            <a:ext cx="11397341"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cs typeface="Calibri"/>
              </a:rPr>
              <a:t>Unsequeez</a:t>
            </a:r>
            <a:r>
              <a:rPr lang="en-US" sz="2400" b="1">
                <a:cs typeface="Calibri"/>
              </a:rPr>
              <a:t> </a:t>
            </a:r>
            <a:endParaRPr lang="en-US" b="1">
              <a:cs typeface="Calibri" panose="020F0502020204030204"/>
            </a:endParaRPr>
          </a:p>
          <a:p>
            <a:r>
              <a:rPr lang="en-US" sz="2400">
                <a:ea typeface="+mn-lt"/>
                <a:cs typeface="+mn-lt"/>
              </a:rPr>
              <a:t>Returns a new tensor with a dimension of size one inserted at the specified position. [...]</a:t>
            </a:r>
            <a:endParaRPr lang="en-US"/>
          </a:p>
          <a:p>
            <a:br>
              <a:rPr lang="en-US"/>
            </a:br>
            <a:endParaRPr lang="en-US">
              <a:cs typeface="Calibri"/>
            </a:endParaRPr>
          </a:p>
          <a:p>
            <a:endParaRPr lang="en-US"/>
          </a:p>
          <a:p>
            <a:endParaRPr lang="en-US">
              <a:cs typeface="Calibri" panose="020F0502020204030204"/>
            </a:endParaRPr>
          </a:p>
          <a:p>
            <a:endParaRPr lang="en-US">
              <a:cs typeface="Calibri" panose="020F0502020204030204"/>
            </a:endParaRPr>
          </a:p>
          <a:p>
            <a:endParaRPr lang="en-US"/>
          </a:p>
          <a:p>
            <a:endParaRPr lang="en-US"/>
          </a:p>
          <a:p>
            <a:endParaRPr lang="en-US"/>
          </a:p>
          <a:p>
            <a:endParaRPr lang="en-US">
              <a:cs typeface="Calibri" panose="020F0502020204030204"/>
            </a:endParaRPr>
          </a:p>
          <a:p>
            <a:endParaRPr lang="en-US">
              <a:cs typeface="Calibri" panose="020F0502020204030204"/>
            </a:endParaRPr>
          </a:p>
          <a:p>
            <a:endParaRPr lang="en-US"/>
          </a:p>
          <a:p>
            <a:endParaRPr lang="en-US" sz="2000"/>
          </a:p>
          <a:p>
            <a:endParaRPr lang="en-US" sz="2000"/>
          </a:p>
          <a:p>
            <a:r>
              <a:rPr lang="en-US" sz="2000" b="1" err="1"/>
              <a:t>torch.unsqueeze</a:t>
            </a:r>
            <a:r>
              <a:rPr lang="en-US" sz="2000" b="1"/>
              <a:t> </a:t>
            </a:r>
            <a:r>
              <a:rPr lang="en-US" sz="2000"/>
              <a:t>adds an additional dimension to the tensor. So let's say you have a tensor of shape (3), if you add a dimension at the 0 position, it will be of shape (1,3), which means 1 row and 3 columns:  If you have a 2D tensor of shape (2,2) add </a:t>
            </a:r>
            <a:r>
              <a:rPr lang="en-US" sz="2000" err="1"/>
              <a:t>add</a:t>
            </a:r>
            <a:r>
              <a:rPr lang="en-US" sz="2000"/>
              <a:t> an extra dimension at the </a:t>
            </a:r>
            <a:r>
              <a:rPr lang="en-US" sz="2000" b="1"/>
              <a:t>0</a:t>
            </a:r>
            <a:r>
              <a:rPr lang="en-US" sz="2000"/>
              <a:t> position, this will result of the tensor having a shape of (1,2,2), which means one channel, 2 rows and 2 columns. If you add at the 1 position, it will be of shape (2,1,2), so it will have 2 channels, 1 row and 2 columns. </a:t>
            </a:r>
            <a:endParaRPr lang="en-US" sz="2000">
              <a:cs typeface="Calibri"/>
            </a:endParaRPr>
          </a:p>
          <a:p>
            <a:endParaRPr lang="en-US">
              <a:cs typeface="Calibri"/>
            </a:endParaRPr>
          </a:p>
        </p:txBody>
      </p:sp>
      <p:pic>
        <p:nvPicPr>
          <p:cNvPr id="3" name="Picture 4" descr="Graphical user interface, text, application&#10;&#10;Description automatically generated">
            <a:extLst>
              <a:ext uri="{FF2B5EF4-FFF2-40B4-BE49-F238E27FC236}">
                <a16:creationId xmlns:a16="http://schemas.microsoft.com/office/drawing/2014/main" id="{6B6302FF-EA3F-4011-B262-48D5AF65CB40}"/>
              </a:ext>
            </a:extLst>
          </p:cNvPr>
          <p:cNvPicPr>
            <a:picLocks noChangeAspect="1"/>
          </p:cNvPicPr>
          <p:nvPr/>
        </p:nvPicPr>
        <p:blipFill>
          <a:blip r:embed="rId2"/>
          <a:stretch>
            <a:fillRect/>
          </a:stretch>
        </p:blipFill>
        <p:spPr>
          <a:xfrm>
            <a:off x="1063712" y="1303768"/>
            <a:ext cx="8709256" cy="3458799"/>
          </a:xfrm>
          <a:prstGeom prst="rect">
            <a:avLst/>
          </a:prstGeom>
        </p:spPr>
      </p:pic>
    </p:spTree>
    <p:extLst>
      <p:ext uri="{BB962C8B-B14F-4D97-AF65-F5344CB8AC3E}">
        <p14:creationId xmlns:p14="http://schemas.microsoft.com/office/powerpoint/2010/main" val="73510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4843" y="74839"/>
            <a:ext cx="3902528" cy="490992"/>
          </a:xfrm>
        </p:spPr>
        <p:txBody>
          <a:bodyPr>
            <a:normAutofit fontScale="90000"/>
          </a:bodyPr>
          <a:lstStyle/>
          <a:p>
            <a:r>
              <a:rPr lang="en-US" b="1">
                <a:ea typeface="+mj-lt"/>
                <a:cs typeface="+mj-lt"/>
              </a:rPr>
              <a:t>Tensor Basics </a:t>
            </a:r>
            <a:endParaRPr lang="en-US" b="1"/>
          </a:p>
        </p:txBody>
      </p:sp>
      <p:pic>
        <p:nvPicPr>
          <p:cNvPr id="3" name="Picture 3" descr="Diagram&#10;&#10;Description automatically generated">
            <a:extLst>
              <a:ext uri="{FF2B5EF4-FFF2-40B4-BE49-F238E27FC236}">
                <a16:creationId xmlns:a16="http://schemas.microsoft.com/office/drawing/2014/main" id="{5C90F77A-2E01-4806-97F4-4F4D620EBCDD}"/>
              </a:ext>
            </a:extLst>
          </p:cNvPr>
          <p:cNvPicPr>
            <a:picLocks noChangeAspect="1"/>
          </p:cNvPicPr>
          <p:nvPr/>
        </p:nvPicPr>
        <p:blipFill>
          <a:blip r:embed="rId2"/>
          <a:stretch>
            <a:fillRect/>
          </a:stretch>
        </p:blipFill>
        <p:spPr>
          <a:xfrm>
            <a:off x="1488497" y="1380163"/>
            <a:ext cx="8818604" cy="5481496"/>
          </a:xfrm>
          <a:prstGeom prst="rect">
            <a:avLst/>
          </a:prstGeom>
        </p:spPr>
      </p:pic>
      <p:sp>
        <p:nvSpPr>
          <p:cNvPr id="4" name="TextBox 3">
            <a:extLst>
              <a:ext uri="{FF2B5EF4-FFF2-40B4-BE49-F238E27FC236}">
                <a16:creationId xmlns:a16="http://schemas.microsoft.com/office/drawing/2014/main" id="{DE3649E4-1696-44E3-B79A-6DFC78F94A6A}"/>
              </a:ext>
            </a:extLst>
          </p:cNvPr>
          <p:cNvSpPr txBox="1"/>
          <p:nvPr/>
        </p:nvSpPr>
        <p:spPr>
          <a:xfrm>
            <a:off x="324757" y="968828"/>
            <a:ext cx="48205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sequeez and unsequeez</a:t>
            </a:r>
          </a:p>
        </p:txBody>
      </p:sp>
    </p:spTree>
    <p:extLst>
      <p:ext uri="{BB962C8B-B14F-4D97-AF65-F5344CB8AC3E}">
        <p14:creationId xmlns:p14="http://schemas.microsoft.com/office/powerpoint/2010/main" val="159036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4843" y="74839"/>
            <a:ext cx="3902528" cy="490992"/>
          </a:xfrm>
        </p:spPr>
        <p:txBody>
          <a:bodyPr>
            <a:normAutofit fontScale="90000"/>
          </a:bodyPr>
          <a:lstStyle/>
          <a:p>
            <a:r>
              <a:rPr lang="en-US" b="1">
                <a:ea typeface="+mj-lt"/>
                <a:cs typeface="+mj-lt"/>
              </a:rPr>
              <a:t>Tensor Basics </a:t>
            </a:r>
            <a:endParaRPr lang="en-US" b="1"/>
          </a:p>
        </p:txBody>
      </p:sp>
      <p:sp>
        <p:nvSpPr>
          <p:cNvPr id="4" name="TextBox 3">
            <a:extLst>
              <a:ext uri="{FF2B5EF4-FFF2-40B4-BE49-F238E27FC236}">
                <a16:creationId xmlns:a16="http://schemas.microsoft.com/office/drawing/2014/main" id="{DE3649E4-1696-44E3-B79A-6DFC78F94A6A}"/>
              </a:ext>
            </a:extLst>
          </p:cNvPr>
          <p:cNvSpPr txBox="1"/>
          <p:nvPr/>
        </p:nvSpPr>
        <p:spPr>
          <a:xfrm>
            <a:off x="5345606" y="-1939"/>
            <a:ext cx="645937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Calibri"/>
              </a:rPr>
              <a:t>In-place operations </a:t>
            </a:r>
          </a:p>
          <a:p>
            <a:r>
              <a:rPr lang="en-US" sz="2400">
                <a:ea typeface="+mn-lt"/>
                <a:cs typeface="+mn-lt"/>
              </a:rPr>
              <a:t>This store the result into the operand are called in-place. They are denoted by a _ suffix. For example: </a:t>
            </a:r>
            <a:r>
              <a:rPr lang="en-US" sz="2400" err="1">
                <a:ea typeface="+mn-lt"/>
                <a:cs typeface="+mn-lt"/>
              </a:rPr>
              <a:t>x.copy</a:t>
            </a:r>
            <a:r>
              <a:rPr lang="en-US" sz="2400">
                <a:ea typeface="+mn-lt"/>
                <a:cs typeface="+mn-lt"/>
              </a:rPr>
              <a:t>_(y), x.t_(), will change x</a:t>
            </a:r>
            <a:endParaRPr lang="en-US">
              <a:cs typeface="Calibri"/>
            </a:endParaRPr>
          </a:p>
        </p:txBody>
      </p:sp>
      <p:pic>
        <p:nvPicPr>
          <p:cNvPr id="6" name="Picture 6" descr="Text&#10;&#10;Description automatically generated">
            <a:extLst>
              <a:ext uri="{FF2B5EF4-FFF2-40B4-BE49-F238E27FC236}">
                <a16:creationId xmlns:a16="http://schemas.microsoft.com/office/drawing/2014/main" id="{22A46F65-C37A-4ECC-BA23-6CB1025C57F5}"/>
              </a:ext>
            </a:extLst>
          </p:cNvPr>
          <p:cNvPicPr>
            <a:picLocks noChangeAspect="1"/>
          </p:cNvPicPr>
          <p:nvPr/>
        </p:nvPicPr>
        <p:blipFill>
          <a:blip r:embed="rId2"/>
          <a:stretch>
            <a:fillRect/>
          </a:stretch>
        </p:blipFill>
        <p:spPr>
          <a:xfrm>
            <a:off x="5256755" y="1506460"/>
            <a:ext cx="5958212" cy="5421265"/>
          </a:xfrm>
          <a:prstGeom prst="rect">
            <a:avLst/>
          </a:prstGeom>
        </p:spPr>
      </p:pic>
      <p:pic>
        <p:nvPicPr>
          <p:cNvPr id="7" name="Picture 7" descr="Text&#10;&#10;Description automatically generated">
            <a:extLst>
              <a:ext uri="{FF2B5EF4-FFF2-40B4-BE49-F238E27FC236}">
                <a16:creationId xmlns:a16="http://schemas.microsoft.com/office/drawing/2014/main" id="{A45FDFC8-637C-4E63-BBB3-551BC4EAFBEC}"/>
              </a:ext>
            </a:extLst>
          </p:cNvPr>
          <p:cNvPicPr>
            <a:picLocks noChangeAspect="1"/>
          </p:cNvPicPr>
          <p:nvPr/>
        </p:nvPicPr>
        <p:blipFill>
          <a:blip r:embed="rId3"/>
          <a:stretch>
            <a:fillRect/>
          </a:stretch>
        </p:blipFill>
        <p:spPr>
          <a:xfrm>
            <a:off x="-4175" y="610155"/>
            <a:ext cx="5269282" cy="6243110"/>
          </a:xfrm>
          <a:prstGeom prst="rect">
            <a:avLst/>
          </a:prstGeom>
        </p:spPr>
      </p:pic>
    </p:spTree>
    <p:extLst>
      <p:ext uri="{BB962C8B-B14F-4D97-AF65-F5344CB8AC3E}">
        <p14:creationId xmlns:p14="http://schemas.microsoft.com/office/powerpoint/2010/main" val="362542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4843" y="74839"/>
            <a:ext cx="10384746" cy="845896"/>
          </a:xfrm>
        </p:spPr>
        <p:txBody>
          <a:bodyPr>
            <a:normAutofit/>
          </a:bodyPr>
          <a:lstStyle/>
          <a:p>
            <a:r>
              <a:rPr lang="en-US" b="1">
                <a:ea typeface="+mj-lt"/>
                <a:cs typeface="+mj-lt"/>
              </a:rPr>
              <a:t>Numpy to Torch Bridge </a:t>
            </a:r>
            <a:endParaRPr lang="en-US">
              <a:cs typeface="Calibri Light"/>
            </a:endParaRPr>
          </a:p>
        </p:txBody>
      </p:sp>
      <p:pic>
        <p:nvPicPr>
          <p:cNvPr id="3" name="Picture 4" descr="Graphical user interface, text, application, chat or text message&#10;&#10;Description automatically generated">
            <a:extLst>
              <a:ext uri="{FF2B5EF4-FFF2-40B4-BE49-F238E27FC236}">
                <a16:creationId xmlns:a16="http://schemas.microsoft.com/office/drawing/2014/main" id="{C0392539-C020-4010-A9BD-7A052E3B62BF}"/>
              </a:ext>
            </a:extLst>
          </p:cNvPr>
          <p:cNvPicPr>
            <a:picLocks noChangeAspect="1"/>
          </p:cNvPicPr>
          <p:nvPr/>
        </p:nvPicPr>
        <p:blipFill>
          <a:blip r:embed="rId2"/>
          <a:stretch>
            <a:fillRect/>
          </a:stretch>
        </p:blipFill>
        <p:spPr>
          <a:xfrm>
            <a:off x="2720237" y="864021"/>
            <a:ext cx="6093911" cy="5923274"/>
          </a:xfrm>
          <a:prstGeom prst="rect">
            <a:avLst/>
          </a:prstGeom>
        </p:spPr>
      </p:pic>
    </p:spTree>
    <p:extLst>
      <p:ext uri="{BB962C8B-B14F-4D97-AF65-F5344CB8AC3E}">
        <p14:creationId xmlns:p14="http://schemas.microsoft.com/office/powerpoint/2010/main" val="77786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138706" y="836839"/>
            <a:ext cx="10436939" cy="115212"/>
          </a:xfrm>
        </p:spPr>
        <p:txBody>
          <a:bodyPr>
            <a:normAutofit fontScale="90000"/>
          </a:bodyPr>
          <a:lstStyle/>
          <a:p>
            <a:r>
              <a:rPr lang="en-US" sz="3600">
                <a:latin typeface="Calibri"/>
                <a:ea typeface="+mj-lt"/>
                <a:cs typeface="+mj-lt"/>
              </a:rPr>
              <a:t>Automatic differentiation package </a:t>
            </a:r>
            <a:endParaRPr lang="en-US" sz="3600">
              <a:latin typeface="Calibri"/>
              <a:cs typeface="Calibri"/>
            </a:endParaRPr>
          </a:p>
          <a:p>
            <a:endParaRPr lang="en-US"/>
          </a:p>
          <a:p>
            <a:endParaRPr lang="en-US" b="1">
              <a:cs typeface="Calibri Light"/>
            </a:endParaRPr>
          </a:p>
        </p:txBody>
      </p:sp>
      <p:sp>
        <p:nvSpPr>
          <p:cNvPr id="5" name="TextBox 4">
            <a:extLst>
              <a:ext uri="{FF2B5EF4-FFF2-40B4-BE49-F238E27FC236}">
                <a16:creationId xmlns:a16="http://schemas.microsoft.com/office/drawing/2014/main" id="{7A1A4003-F329-407B-82B5-468DF6369F0D}"/>
              </a:ext>
            </a:extLst>
          </p:cNvPr>
          <p:cNvSpPr txBox="1"/>
          <p:nvPr/>
        </p:nvSpPr>
        <p:spPr>
          <a:xfrm>
            <a:off x="215030" y="705632"/>
            <a:ext cx="6427939"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err="1">
                <a:ea typeface="+mn-lt"/>
                <a:cs typeface="+mn-lt"/>
              </a:rPr>
              <a:t>Autograd</a:t>
            </a:r>
            <a:r>
              <a:rPr lang="en-US" sz="2000" dirty="0">
                <a:ea typeface="+mn-lt"/>
                <a:cs typeface="+mn-lt"/>
              </a:rPr>
              <a:t> is a </a:t>
            </a:r>
            <a:r>
              <a:rPr lang="en-US" sz="2000" b="1" dirty="0" err="1">
                <a:ea typeface="+mn-lt"/>
                <a:cs typeface="+mn-lt"/>
              </a:rPr>
              <a:t>PyTorch</a:t>
            </a:r>
            <a:r>
              <a:rPr lang="en-US" sz="2000" dirty="0">
                <a:ea typeface="+mn-lt"/>
                <a:cs typeface="+mn-lt"/>
              </a:rPr>
              <a:t> package for the differentiation for all operations on Tensors. It performs the </a:t>
            </a:r>
            <a:r>
              <a:rPr lang="en-US" sz="2000" b="1" dirty="0">
                <a:ea typeface="+mn-lt"/>
                <a:cs typeface="+mn-lt"/>
              </a:rPr>
              <a:t>backpropagation</a:t>
            </a:r>
            <a:r>
              <a:rPr lang="en-US" sz="2000" dirty="0">
                <a:ea typeface="+mn-lt"/>
                <a:cs typeface="+mn-lt"/>
              </a:rPr>
              <a:t> starting from a </a:t>
            </a:r>
            <a:r>
              <a:rPr lang="en-US" sz="2000" b="1" dirty="0">
                <a:ea typeface="+mn-lt"/>
                <a:cs typeface="+mn-lt"/>
              </a:rPr>
              <a:t>variable</a:t>
            </a:r>
            <a:r>
              <a:rPr lang="en-US" sz="2000" dirty="0">
                <a:ea typeface="+mn-lt"/>
                <a:cs typeface="+mn-lt"/>
              </a:rPr>
              <a:t>. In deep learning, this </a:t>
            </a:r>
            <a:r>
              <a:rPr lang="en-US" sz="2000" b="1" dirty="0">
                <a:ea typeface="+mn-lt"/>
                <a:cs typeface="+mn-lt"/>
              </a:rPr>
              <a:t>variable</a:t>
            </a:r>
            <a:r>
              <a:rPr lang="en-US" sz="2000" dirty="0">
                <a:ea typeface="+mn-lt"/>
                <a:cs typeface="+mn-lt"/>
              </a:rPr>
              <a:t> often holds the value of the cost function.  </a:t>
            </a:r>
            <a:r>
              <a:rPr lang="en-US" sz="2000" b="1" dirty="0">
                <a:ea typeface="+mn-lt"/>
                <a:cs typeface="+mn-lt"/>
              </a:rPr>
              <a:t>Backward </a:t>
            </a:r>
            <a:r>
              <a:rPr lang="en-US" sz="2000" dirty="0">
                <a:ea typeface="+mn-lt"/>
                <a:cs typeface="+mn-lt"/>
              </a:rPr>
              <a:t>executes the backward pass and computes all the backpropagation gradients automatically.</a:t>
            </a:r>
            <a:endParaRPr lang="en-US" sz="2000" dirty="0">
              <a:cs typeface="Calibri"/>
            </a:endParaRPr>
          </a:p>
          <a:p>
            <a:endParaRPr lang="en-US" sz="2000" dirty="0">
              <a:cs typeface="Calibri"/>
            </a:endParaRPr>
          </a:p>
          <a:p>
            <a:r>
              <a:rPr lang="en-US" sz="2000" dirty="0">
                <a:ea typeface="+mn-lt"/>
                <a:cs typeface="+mn-lt"/>
              </a:rPr>
              <a:t>Which tensors are going to be handled by the</a:t>
            </a:r>
            <a:r>
              <a:rPr lang="en-US" sz="2000" b="1" dirty="0">
                <a:ea typeface="+mn-lt"/>
                <a:cs typeface="+mn-lt"/>
              </a:rPr>
              <a:t> backward()</a:t>
            </a:r>
            <a:r>
              <a:rPr lang="en-US" sz="2000" dirty="0">
                <a:ea typeface="+mn-lt"/>
                <a:cs typeface="+mn-lt"/>
              </a:rPr>
              <a:t> method applied to the loss?</a:t>
            </a:r>
            <a:endParaRPr lang="en-US" sz="2000" dirty="0">
              <a:cs typeface="Calibri"/>
            </a:endParaRPr>
          </a:p>
          <a:p>
            <a:r>
              <a:rPr lang="en-US" sz="2000" b="1" dirty="0">
                <a:cs typeface="Calibri"/>
              </a:rPr>
              <a:t>[</a:t>
            </a:r>
            <a:r>
              <a:rPr lang="en-US" sz="2000" b="1" dirty="0" err="1">
                <a:cs typeface="Calibri"/>
              </a:rPr>
              <a:t>b,w,y_pred</a:t>
            </a:r>
            <a:r>
              <a:rPr lang="en-US" sz="2000" b="1" dirty="0">
                <a:cs typeface="Calibri"/>
              </a:rPr>
              <a:t>, loss]</a:t>
            </a:r>
          </a:p>
          <a:p>
            <a:endParaRPr lang="en-US" sz="2000" b="1" dirty="0">
              <a:ea typeface="+mn-lt"/>
              <a:cs typeface="+mn-lt"/>
            </a:endParaRPr>
          </a:p>
          <a:p>
            <a:r>
              <a:rPr lang="en-US" sz="2000" dirty="0">
                <a:ea typeface="+mn-lt"/>
                <a:cs typeface="+mn-lt"/>
              </a:rPr>
              <a:t>-If a tensor in the list is used to compute another tensor, the latter will also be included in the list. </a:t>
            </a:r>
            <a:endParaRPr lang="en-US" sz="2000" dirty="0">
              <a:cs typeface="Calibri"/>
            </a:endParaRPr>
          </a:p>
          <a:p>
            <a:endParaRPr lang="en-US" sz="2000" dirty="0">
              <a:cs typeface="Calibri"/>
            </a:endParaRPr>
          </a:p>
          <a:p>
            <a:r>
              <a:rPr lang="en-US" sz="2000" dirty="0">
                <a:cs typeface="Calibri"/>
              </a:rPr>
              <a:t>-Tracking these dependencies is exactly what the dynamic computation graph is doing</a:t>
            </a:r>
            <a:endParaRPr lang="en-US" sz="2000" dirty="0">
              <a:ea typeface="+mn-lt"/>
              <a:cs typeface="+mn-lt"/>
            </a:endParaRPr>
          </a:p>
          <a:p>
            <a:endParaRPr lang="en-US" sz="2000" dirty="0">
              <a:cs typeface="Calibri"/>
            </a:endParaRPr>
          </a:p>
          <a:p>
            <a:r>
              <a:rPr lang="en-US" sz="2000" b="1" dirty="0">
                <a:cs typeface="Calibri"/>
              </a:rPr>
              <a:t>with </a:t>
            </a:r>
            <a:r>
              <a:rPr lang="en-US" sz="2000" b="1" dirty="0" err="1">
                <a:cs typeface="Calibri"/>
              </a:rPr>
              <a:t>torch.no_grad</a:t>
            </a:r>
            <a:r>
              <a:rPr lang="en-US" sz="2000" b="1" dirty="0">
                <a:cs typeface="Calibri"/>
              </a:rPr>
              <a:t>(): </a:t>
            </a:r>
            <a:r>
              <a:rPr lang="en-US" sz="2000" dirty="0">
                <a:cs typeface="Calibri"/>
              </a:rPr>
              <a:t> disabled gradient calculation.</a:t>
            </a:r>
            <a:endParaRPr lang="en-US" sz="2000" dirty="0">
              <a:ea typeface="+mn-lt"/>
              <a:cs typeface="+mn-lt"/>
            </a:endParaRPr>
          </a:p>
          <a:p>
            <a:endParaRPr lang="en-US" sz="2000" dirty="0">
              <a:cs typeface="Calibri"/>
            </a:endParaRPr>
          </a:p>
          <a:p>
            <a:endParaRPr lang="en-US" sz="1600" dirty="0">
              <a:cs typeface="Calibri"/>
            </a:endParaRPr>
          </a:p>
        </p:txBody>
      </p:sp>
      <p:pic>
        <p:nvPicPr>
          <p:cNvPr id="6" name="Picture 6" descr="Text&#10;&#10;Description automatically generated">
            <a:extLst>
              <a:ext uri="{FF2B5EF4-FFF2-40B4-BE49-F238E27FC236}">
                <a16:creationId xmlns:a16="http://schemas.microsoft.com/office/drawing/2014/main" id="{1228595D-E3A6-45F6-B89F-AC0C4E5EBC34}"/>
              </a:ext>
            </a:extLst>
          </p:cNvPr>
          <p:cNvPicPr>
            <a:picLocks noChangeAspect="1"/>
          </p:cNvPicPr>
          <p:nvPr/>
        </p:nvPicPr>
        <p:blipFill>
          <a:blip r:embed="rId2"/>
          <a:stretch>
            <a:fillRect/>
          </a:stretch>
        </p:blipFill>
        <p:spPr>
          <a:xfrm>
            <a:off x="6718127" y="63004"/>
            <a:ext cx="5436294" cy="6763304"/>
          </a:xfrm>
          <a:prstGeom prst="rect">
            <a:avLst/>
          </a:prstGeom>
        </p:spPr>
      </p:pic>
    </p:spTree>
    <p:extLst>
      <p:ext uri="{BB962C8B-B14F-4D97-AF65-F5344CB8AC3E}">
        <p14:creationId xmlns:p14="http://schemas.microsoft.com/office/powerpoint/2010/main" val="215282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9CE9-747F-4D39-892E-763C8B8859E3}"/>
              </a:ext>
            </a:extLst>
          </p:cNvPr>
          <p:cNvSpPr>
            <a:spLocks noGrp="1"/>
          </p:cNvSpPr>
          <p:nvPr>
            <p:ph type="title"/>
          </p:nvPr>
        </p:nvSpPr>
        <p:spPr>
          <a:xfrm>
            <a:off x="421640" y="182245"/>
            <a:ext cx="10515600" cy="728320"/>
          </a:xfrm>
        </p:spPr>
        <p:txBody>
          <a:bodyPr>
            <a:normAutofit/>
          </a:bodyPr>
          <a:lstStyle/>
          <a:p>
            <a:r>
              <a:rPr lang="en-US" sz="3200" b="1">
                <a:solidFill>
                  <a:srgbClr val="333333"/>
                </a:solidFill>
                <a:latin typeface="Calibri"/>
                <a:ea typeface="Noto Sans"/>
                <a:cs typeface="Noto Sans"/>
              </a:rPr>
              <a:t>Computational Graphs</a:t>
            </a:r>
            <a:endParaRPr lang="en-US" sz="3200" b="1">
              <a:latin typeface="Calibri"/>
              <a:cs typeface="Calibri Light"/>
            </a:endParaRPr>
          </a:p>
        </p:txBody>
      </p:sp>
      <p:sp>
        <p:nvSpPr>
          <p:cNvPr id="7" name="Content Placeholder 6">
            <a:extLst>
              <a:ext uri="{FF2B5EF4-FFF2-40B4-BE49-F238E27FC236}">
                <a16:creationId xmlns:a16="http://schemas.microsoft.com/office/drawing/2014/main" id="{1D0EA9CB-2759-463D-B4B5-EB1FD6FD81D1}"/>
              </a:ext>
            </a:extLst>
          </p:cNvPr>
          <p:cNvSpPr>
            <a:spLocks noGrp="1"/>
          </p:cNvSpPr>
          <p:nvPr>
            <p:ph idx="1"/>
          </p:nvPr>
        </p:nvSpPr>
        <p:spPr>
          <a:xfrm>
            <a:off x="158579" y="898868"/>
            <a:ext cx="4306330" cy="5473743"/>
          </a:xfrm>
        </p:spPr>
        <p:txBody>
          <a:bodyPr vert="horz" lIns="91440" tIns="45720" rIns="91440" bIns="45720" rtlCol="0" anchor="t">
            <a:normAutofit/>
          </a:bodyPr>
          <a:lstStyle/>
          <a:p>
            <a:pPr>
              <a:buFont typeface="Arial,Sans-Serif" panose="020B0604020202020204" pitchFamily="34" charset="0"/>
            </a:pPr>
            <a:r>
              <a:rPr lang="en-US">
                <a:ea typeface="+mn-lt"/>
                <a:cs typeface="+mn-lt"/>
              </a:rPr>
              <a:t> </a:t>
            </a:r>
            <a:r>
              <a:rPr lang="en-US" err="1">
                <a:ea typeface="+mn-lt"/>
                <a:cs typeface="+mn-lt"/>
              </a:rPr>
              <a:t>PyTorch</a:t>
            </a:r>
            <a:r>
              <a:rPr lang="en-US">
                <a:ea typeface="+mn-lt"/>
                <a:cs typeface="+mn-lt"/>
              </a:rPr>
              <a:t> uses a dynamic graph, that means the computational graph  is built up dynamically, immediately after we declare variables. This graph is thus rebuilt after each iteration of training</a:t>
            </a:r>
            <a:endParaRPr lang="en-US">
              <a:cs typeface="Calibri" panose="020F0502020204030204"/>
            </a:endParaRPr>
          </a:p>
          <a:p>
            <a:pPr>
              <a:buFont typeface="Arial,Sans-Serif" panose="020B0604020202020204" pitchFamily="34" charset="0"/>
            </a:pPr>
            <a:endParaRPr lang="en-US">
              <a:ea typeface="+mn-lt"/>
              <a:cs typeface="+mn-lt"/>
            </a:endParaRPr>
          </a:p>
          <a:p>
            <a:endParaRPr lang="en-US">
              <a:cs typeface="Calibri"/>
            </a:endParaRPr>
          </a:p>
        </p:txBody>
      </p:sp>
      <p:sp>
        <p:nvSpPr>
          <p:cNvPr id="5" name="TextBox 4">
            <a:extLst>
              <a:ext uri="{FF2B5EF4-FFF2-40B4-BE49-F238E27FC236}">
                <a16:creationId xmlns:a16="http://schemas.microsoft.com/office/drawing/2014/main" id="{A8986A43-91B2-4166-9A3D-8C05EAB9A657}"/>
              </a:ext>
            </a:extLst>
          </p:cNvPr>
          <p:cNvSpPr txBox="1"/>
          <p:nvPr/>
        </p:nvSpPr>
        <p:spPr>
          <a:xfrm>
            <a:off x="162560" y="6451600"/>
            <a:ext cx="11054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https://algorithmia.com/blog/exploring-the-deep-learning-framework-pytorch</a:t>
            </a:r>
            <a:endParaRPr lang="en-US"/>
          </a:p>
        </p:txBody>
      </p:sp>
      <p:pic>
        <p:nvPicPr>
          <p:cNvPr id="6" name="Picture 5">
            <a:extLst>
              <a:ext uri="{FF2B5EF4-FFF2-40B4-BE49-F238E27FC236}">
                <a16:creationId xmlns:a16="http://schemas.microsoft.com/office/drawing/2014/main" id="{3937984C-FC44-43D8-86BE-7450B744506C}"/>
              </a:ext>
            </a:extLst>
          </p:cNvPr>
          <p:cNvPicPr>
            <a:picLocks noGrp="1" noChangeAspect="1"/>
          </p:cNvPicPr>
          <p:nvPr/>
        </p:nvPicPr>
        <p:blipFill>
          <a:blip r:embed="rId3"/>
          <a:stretch>
            <a:fillRect/>
          </a:stretch>
        </p:blipFill>
        <p:spPr>
          <a:xfrm>
            <a:off x="4634665" y="36270"/>
            <a:ext cx="7378069" cy="6816746"/>
          </a:xfrm>
          <a:prstGeom prst="rect">
            <a:avLst/>
          </a:prstGeom>
        </p:spPr>
      </p:pic>
    </p:spTree>
    <p:extLst>
      <p:ext uri="{BB962C8B-B14F-4D97-AF65-F5344CB8AC3E}">
        <p14:creationId xmlns:p14="http://schemas.microsoft.com/office/powerpoint/2010/main" val="322613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F940606-0C3B-445F-998C-7EA59360BD24}"/>
              </a:ext>
            </a:extLst>
          </p:cNvPr>
          <p:cNvPicPr>
            <a:picLocks noChangeAspect="1"/>
          </p:cNvPicPr>
          <p:nvPr/>
        </p:nvPicPr>
        <p:blipFill>
          <a:blip r:embed="rId2"/>
          <a:stretch>
            <a:fillRect/>
          </a:stretch>
        </p:blipFill>
        <p:spPr>
          <a:xfrm>
            <a:off x="3717" y="3186266"/>
            <a:ext cx="11942955" cy="3291857"/>
          </a:xfrm>
          <a:prstGeom prst="rect">
            <a:avLst/>
          </a:prstGeom>
        </p:spPr>
      </p:pic>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94" y="-26959"/>
            <a:ext cx="11972800" cy="490992"/>
          </a:xfrm>
        </p:spPr>
        <p:txBody>
          <a:bodyPr vert="horz" lIns="91440" tIns="45720" rIns="91440" bIns="45720" rtlCol="0" anchor="ctr">
            <a:noAutofit/>
          </a:bodyPr>
          <a:lstStyle/>
          <a:p>
            <a:r>
              <a:rPr lang="en-US" sz="3000" err="1">
                <a:latin typeface="Calibri "/>
                <a:cs typeface="Calibri Light"/>
              </a:rPr>
              <a:t>PyTorch</a:t>
            </a:r>
            <a:r>
              <a:rPr lang="en-US" sz="3000">
                <a:latin typeface="Calibri "/>
                <a:cs typeface="Calibri Light"/>
              </a:rPr>
              <a:t> Dataset and </a:t>
            </a:r>
            <a:r>
              <a:rPr lang="en-US" sz="3000" err="1">
                <a:latin typeface="Calibri "/>
                <a:cs typeface="Calibri Light"/>
              </a:rPr>
              <a:t>DataLoader</a:t>
            </a:r>
            <a:r>
              <a:rPr lang="en-US" sz="3000">
                <a:latin typeface="Calibri "/>
                <a:cs typeface="Calibri Light"/>
              </a:rPr>
              <a:t> </a:t>
            </a:r>
            <a:endParaRPr lang="en-US"/>
          </a:p>
        </p:txBody>
      </p:sp>
      <p:sp>
        <p:nvSpPr>
          <p:cNvPr id="3" name="TextBox 2">
            <a:extLst>
              <a:ext uri="{FF2B5EF4-FFF2-40B4-BE49-F238E27FC236}">
                <a16:creationId xmlns:a16="http://schemas.microsoft.com/office/drawing/2014/main" id="{0A9CEF29-0B90-41F5-AEDC-6A72C93D212C}"/>
              </a:ext>
            </a:extLst>
          </p:cNvPr>
          <p:cNvSpPr txBox="1"/>
          <p:nvPr/>
        </p:nvSpPr>
        <p:spPr>
          <a:xfrm>
            <a:off x="8154" y="436371"/>
            <a:ext cx="120020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Dataset</a:t>
            </a:r>
            <a:r>
              <a:rPr lang="en-US">
                <a:ea typeface="+mn-lt"/>
                <a:cs typeface="+mn-lt"/>
              </a:rPr>
              <a:t> and </a:t>
            </a:r>
            <a:r>
              <a:rPr lang="en-US" b="1" err="1">
                <a:ea typeface="+mn-lt"/>
                <a:cs typeface="+mn-lt"/>
              </a:rPr>
              <a:t>DataLoader</a:t>
            </a:r>
            <a:r>
              <a:rPr lang="en-US">
                <a:ea typeface="+mn-lt"/>
                <a:cs typeface="+mn-lt"/>
              </a:rPr>
              <a:t> classes available in </a:t>
            </a:r>
            <a:r>
              <a:rPr lang="en-US" err="1">
                <a:ea typeface="+mn-lt"/>
                <a:cs typeface="+mn-lt"/>
              </a:rPr>
              <a:t>PyTorch</a:t>
            </a:r>
            <a:r>
              <a:rPr lang="en-US">
                <a:ea typeface="+mn-lt"/>
                <a:cs typeface="+mn-lt"/>
              </a:rPr>
              <a:t> for easy batching of training examples. The Dataset stores all your data, and </a:t>
            </a:r>
            <a:r>
              <a:rPr lang="en-US" err="1">
                <a:ea typeface="+mn-lt"/>
                <a:cs typeface="+mn-lt"/>
              </a:rPr>
              <a:t>Dataloader</a:t>
            </a:r>
            <a:r>
              <a:rPr lang="en-US">
                <a:ea typeface="+mn-lt"/>
                <a:cs typeface="+mn-lt"/>
              </a:rPr>
              <a:t> is used to  iterate through the data, manage batches, transform the data</a:t>
            </a:r>
            <a:endParaRPr lang="en-US"/>
          </a:p>
        </p:txBody>
      </p:sp>
      <p:sp>
        <p:nvSpPr>
          <p:cNvPr id="5" name="TextBox 4">
            <a:extLst>
              <a:ext uri="{FF2B5EF4-FFF2-40B4-BE49-F238E27FC236}">
                <a16:creationId xmlns:a16="http://schemas.microsoft.com/office/drawing/2014/main" id="{FDC97DA5-8398-4CCB-AAE6-FBAB2556A575}"/>
              </a:ext>
            </a:extLst>
          </p:cNvPr>
          <p:cNvSpPr txBox="1"/>
          <p:nvPr/>
        </p:nvSpPr>
        <p:spPr>
          <a:xfrm>
            <a:off x="59474" y="1248937"/>
            <a:ext cx="5651807"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alibri"/>
                <a:cs typeface="Courier New"/>
              </a:rPr>
              <a:t>__</a:t>
            </a:r>
            <a:r>
              <a:rPr lang="en-US" sz="1600" b="1" err="1">
                <a:latin typeface="Calibri"/>
                <a:cs typeface="Courier New"/>
              </a:rPr>
              <a:t>init</a:t>
            </a:r>
            <a:r>
              <a:rPr lang="en-US" sz="1600" b="1">
                <a:latin typeface="Calibri"/>
                <a:cs typeface="Courier New"/>
              </a:rPr>
              <a:t>__</a:t>
            </a:r>
            <a:r>
              <a:rPr lang="en-US" sz="1600">
                <a:latin typeface="Calibri"/>
                <a:cs typeface="Courier New"/>
              </a:rPr>
              <a:t> This function is called when </a:t>
            </a:r>
            <a:r>
              <a:rPr lang="en-US" sz="1600">
                <a:ea typeface="+mn-lt"/>
                <a:cs typeface="+mn-lt"/>
              </a:rPr>
              <a:t>instantiating </a:t>
            </a:r>
            <a:r>
              <a:rPr lang="en-US" sz="1600">
                <a:latin typeface="Calibri"/>
                <a:cs typeface="Courier New"/>
              </a:rPr>
              <a:t>the object.</a:t>
            </a:r>
            <a:endParaRPr lang="en-US">
              <a:latin typeface="Calibri"/>
              <a:cs typeface="Calibri" panose="020F0502020204030204"/>
            </a:endParaRPr>
          </a:p>
          <a:p>
            <a:r>
              <a:rPr lang="en-US" sz="1600">
                <a:latin typeface="Calibri"/>
                <a:cs typeface="Courier New"/>
              </a:rPr>
              <a:t> It's typically used to store some essential location like</a:t>
            </a:r>
            <a:endParaRPr lang="en-US">
              <a:latin typeface="Calibri"/>
              <a:cs typeface="Calibri" panose="020F0502020204030204"/>
            </a:endParaRPr>
          </a:p>
          <a:p>
            <a:r>
              <a:rPr lang="en-US" sz="1600">
                <a:latin typeface="Calibri"/>
                <a:cs typeface="Courier New"/>
              </a:rPr>
              <a:t> file-paths and image transforms.</a:t>
            </a:r>
            <a:br>
              <a:rPr lang="en-US" sz="1600">
                <a:latin typeface="Calibri"/>
                <a:cs typeface="Courier New"/>
              </a:rPr>
            </a:br>
            <a:r>
              <a:rPr lang="en-US" sz="1600" b="1">
                <a:latin typeface="Calibri"/>
                <a:cs typeface="Courier New"/>
              </a:rPr>
              <a:t>__</a:t>
            </a:r>
            <a:r>
              <a:rPr lang="en-US" sz="1600" b="1" err="1">
                <a:latin typeface="Calibri"/>
                <a:cs typeface="Courier New"/>
              </a:rPr>
              <a:t>len</a:t>
            </a:r>
            <a:r>
              <a:rPr lang="en-US" sz="1600" b="1">
                <a:latin typeface="Calibri"/>
                <a:cs typeface="Courier New"/>
              </a:rPr>
              <a:t>__</a:t>
            </a:r>
            <a:r>
              <a:rPr lang="en-US" sz="1600">
                <a:latin typeface="Calibri"/>
                <a:cs typeface="Courier New"/>
              </a:rPr>
              <a:t> :         This function returns the length of the dataset.</a:t>
            </a:r>
            <a:br>
              <a:rPr lang="en-US" sz="1600">
                <a:latin typeface="Calibri"/>
                <a:cs typeface="Courier New"/>
              </a:rPr>
            </a:br>
            <a:r>
              <a:rPr lang="en-US" sz="1600" b="1">
                <a:latin typeface="Calibri"/>
                <a:cs typeface="Courier New"/>
              </a:rPr>
              <a:t>__</a:t>
            </a:r>
            <a:r>
              <a:rPr lang="en-US" sz="1600" b="1" err="1">
                <a:latin typeface="Calibri"/>
                <a:cs typeface="Courier New"/>
              </a:rPr>
              <a:t>getitem</a:t>
            </a:r>
            <a:r>
              <a:rPr lang="en-US" sz="1600" b="1">
                <a:latin typeface="Calibri"/>
                <a:cs typeface="Courier New"/>
              </a:rPr>
              <a:t>__</a:t>
            </a:r>
            <a:r>
              <a:rPr lang="en-US" sz="1600">
                <a:latin typeface="Calibri"/>
                <a:cs typeface="Courier New"/>
              </a:rPr>
              <a:t> :This function is responsible for returning a sample    from the dataset based on the index provided</a:t>
            </a:r>
            <a:r>
              <a:rPr lang="en-US">
                <a:latin typeface="Calibri"/>
                <a:cs typeface="Courier New"/>
              </a:rPr>
              <a:t>. </a:t>
            </a:r>
            <a:endParaRPr lang="en-US">
              <a:latin typeface="Calibri"/>
              <a:cs typeface="Calibri" panose="020F0502020204030204"/>
            </a:endParaRPr>
          </a:p>
          <a:p>
            <a:endParaRPr lang="en-US">
              <a:latin typeface="Courier New"/>
              <a:cs typeface="Courier New"/>
            </a:endParaRPr>
          </a:p>
        </p:txBody>
      </p:sp>
      <p:pic>
        <p:nvPicPr>
          <p:cNvPr id="7" name="Picture 7" descr="Graphical user interface, text, application, email&#10;&#10;Description automatically generated">
            <a:extLst>
              <a:ext uri="{FF2B5EF4-FFF2-40B4-BE49-F238E27FC236}">
                <a16:creationId xmlns:a16="http://schemas.microsoft.com/office/drawing/2014/main" id="{A0F20A9C-DDA1-4E23-A106-2C2C8D05ED89}"/>
              </a:ext>
            </a:extLst>
          </p:cNvPr>
          <p:cNvPicPr>
            <a:picLocks noChangeAspect="1"/>
          </p:cNvPicPr>
          <p:nvPr/>
        </p:nvPicPr>
        <p:blipFill>
          <a:blip r:embed="rId3"/>
          <a:stretch>
            <a:fillRect/>
          </a:stretch>
        </p:blipFill>
        <p:spPr>
          <a:xfrm>
            <a:off x="4612887" y="3121506"/>
            <a:ext cx="7575394" cy="3523595"/>
          </a:xfrm>
          <a:prstGeom prst="rect">
            <a:avLst/>
          </a:prstGeom>
        </p:spPr>
      </p:pic>
    </p:spTree>
    <p:extLst>
      <p:ext uri="{BB962C8B-B14F-4D97-AF65-F5344CB8AC3E}">
        <p14:creationId xmlns:p14="http://schemas.microsoft.com/office/powerpoint/2010/main" val="413709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94" y="-26959"/>
            <a:ext cx="11972800" cy="490992"/>
          </a:xfrm>
        </p:spPr>
        <p:txBody>
          <a:bodyPr vert="horz" lIns="91440" tIns="45720" rIns="91440" bIns="45720" rtlCol="0" anchor="ctr">
            <a:noAutofit/>
          </a:bodyPr>
          <a:lstStyle/>
          <a:p>
            <a:r>
              <a:rPr lang="en-US" sz="3000" err="1">
                <a:latin typeface="Calibri "/>
                <a:cs typeface="Calibri Light"/>
              </a:rPr>
              <a:t>PyTorch</a:t>
            </a:r>
            <a:r>
              <a:rPr lang="en-US" sz="3000">
                <a:latin typeface="Calibri "/>
                <a:cs typeface="Calibri Light"/>
              </a:rPr>
              <a:t> Dataset and </a:t>
            </a:r>
            <a:r>
              <a:rPr lang="en-US" sz="3000" err="1">
                <a:latin typeface="Calibri "/>
                <a:cs typeface="Calibri Light"/>
              </a:rPr>
              <a:t>DataLoader</a:t>
            </a:r>
            <a:r>
              <a:rPr lang="en-US" sz="3000">
                <a:latin typeface="Calibri "/>
                <a:cs typeface="Calibri Light"/>
              </a:rPr>
              <a:t> </a:t>
            </a:r>
            <a:endParaRPr lang="en-US"/>
          </a:p>
        </p:txBody>
      </p:sp>
      <p:pic>
        <p:nvPicPr>
          <p:cNvPr id="4" name="Picture 7" descr="Graphical user interface, text&#10;&#10;Description automatically generated">
            <a:extLst>
              <a:ext uri="{FF2B5EF4-FFF2-40B4-BE49-F238E27FC236}">
                <a16:creationId xmlns:a16="http://schemas.microsoft.com/office/drawing/2014/main" id="{999B06F9-35E9-4EEF-851D-48EDF4C35BD4}"/>
              </a:ext>
            </a:extLst>
          </p:cNvPr>
          <p:cNvPicPr>
            <a:picLocks noChangeAspect="1"/>
          </p:cNvPicPr>
          <p:nvPr/>
        </p:nvPicPr>
        <p:blipFill>
          <a:blip r:embed="rId2"/>
          <a:stretch>
            <a:fillRect/>
          </a:stretch>
        </p:blipFill>
        <p:spPr>
          <a:xfrm>
            <a:off x="5681546" y="-29692"/>
            <a:ext cx="5977053" cy="6824456"/>
          </a:xfrm>
          <a:prstGeom prst="rect">
            <a:avLst/>
          </a:prstGeom>
        </p:spPr>
      </p:pic>
      <p:sp>
        <p:nvSpPr>
          <p:cNvPr id="8" name="TextBox 7">
            <a:extLst>
              <a:ext uri="{FF2B5EF4-FFF2-40B4-BE49-F238E27FC236}">
                <a16:creationId xmlns:a16="http://schemas.microsoft.com/office/drawing/2014/main" id="{251BD86C-89F6-49E4-BEF4-60DFFF5CE7DE}"/>
              </a:ext>
            </a:extLst>
          </p:cNvPr>
          <p:cNvSpPr txBox="1"/>
          <p:nvPr/>
        </p:nvSpPr>
        <p:spPr>
          <a:xfrm>
            <a:off x="78059" y="589156"/>
            <a:ext cx="559605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ourier New"/>
              </a:rPr>
              <a:t>The </a:t>
            </a:r>
            <a:r>
              <a:rPr lang="en-US" b="1">
                <a:latin typeface="Calibri"/>
                <a:cs typeface="Courier New"/>
              </a:rPr>
              <a:t>Dataset </a:t>
            </a:r>
            <a:r>
              <a:rPr lang="en-US">
                <a:latin typeface="Calibri"/>
                <a:cs typeface="Courier New"/>
              </a:rPr>
              <a:t>retrieves our dataset’s features and labels one sample at a time. While training a model, we typically want to pass samples in 'minibatches', reshuffle the data at every epoch to reduce model overfitting, and use Python’s multiprocessing to speed up data retrieval.</a:t>
            </a:r>
          </a:p>
          <a:p>
            <a:br>
              <a:rPr lang="en-US">
                <a:latin typeface="Calibri"/>
                <a:cs typeface="Courier New"/>
              </a:rPr>
            </a:br>
            <a:r>
              <a:rPr lang="en-US" b="1" err="1">
                <a:latin typeface="Calibri"/>
                <a:cs typeface="Courier New"/>
              </a:rPr>
              <a:t>DataLoader</a:t>
            </a:r>
            <a:r>
              <a:rPr lang="en-US" b="1">
                <a:latin typeface="Calibri"/>
                <a:cs typeface="Courier New"/>
              </a:rPr>
              <a:t> </a:t>
            </a:r>
            <a:r>
              <a:rPr lang="en-US">
                <a:latin typeface="Calibri"/>
                <a:cs typeface="Courier New"/>
              </a:rPr>
              <a:t>is an </a:t>
            </a:r>
            <a:r>
              <a:rPr lang="en-US" err="1">
                <a:latin typeface="Calibri"/>
                <a:cs typeface="Courier New"/>
              </a:rPr>
              <a:t>iterable</a:t>
            </a:r>
            <a:r>
              <a:rPr lang="en-US">
                <a:latin typeface="Calibri"/>
                <a:cs typeface="Courier New"/>
              </a:rPr>
              <a:t> that abstracts this complexity  for us in an easy API</a:t>
            </a:r>
          </a:p>
          <a:p>
            <a:endParaRPr lang="en-US">
              <a:latin typeface="Courier New"/>
              <a:cs typeface="Courier New"/>
            </a:endParaRPr>
          </a:p>
        </p:txBody>
      </p:sp>
      <p:sp>
        <p:nvSpPr>
          <p:cNvPr id="11" name="TextBox 10">
            <a:extLst>
              <a:ext uri="{FF2B5EF4-FFF2-40B4-BE49-F238E27FC236}">
                <a16:creationId xmlns:a16="http://schemas.microsoft.com/office/drawing/2014/main" id="{F4C22C7B-DB3F-4AC4-A279-446FB79705FE}"/>
              </a:ext>
            </a:extLst>
          </p:cNvPr>
          <p:cNvSpPr txBox="1"/>
          <p:nvPr/>
        </p:nvSpPr>
        <p:spPr>
          <a:xfrm>
            <a:off x="31595" y="3376961"/>
            <a:ext cx="54566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AF00DB"/>
                </a:solidFill>
                <a:latin typeface="Calibri"/>
                <a:cs typeface="Courier New"/>
              </a:rPr>
              <a:t>from</a:t>
            </a:r>
            <a:r>
              <a:rPr lang="en-US" sz="2000">
                <a:latin typeface="Calibri"/>
                <a:cs typeface="Courier New"/>
              </a:rPr>
              <a:t> </a:t>
            </a:r>
            <a:r>
              <a:rPr lang="en-US" sz="2000" err="1">
                <a:latin typeface="Calibri"/>
                <a:cs typeface="Courier New"/>
              </a:rPr>
              <a:t>torch.utils.data</a:t>
            </a:r>
            <a:r>
              <a:rPr lang="en-US" sz="2000">
                <a:latin typeface="Calibri"/>
                <a:cs typeface="Courier New"/>
              </a:rPr>
              <a:t> </a:t>
            </a:r>
            <a:r>
              <a:rPr lang="en-US" sz="2000">
                <a:solidFill>
                  <a:srgbClr val="AF00DB"/>
                </a:solidFill>
                <a:latin typeface="Calibri"/>
                <a:cs typeface="Courier New"/>
              </a:rPr>
              <a:t>import</a:t>
            </a:r>
            <a:r>
              <a:rPr lang="en-US" sz="2000">
                <a:latin typeface="Calibri"/>
                <a:cs typeface="Courier New"/>
              </a:rPr>
              <a:t> </a:t>
            </a:r>
            <a:r>
              <a:rPr lang="en-US" sz="2000" err="1">
                <a:latin typeface="Calibri"/>
                <a:cs typeface="Courier New"/>
              </a:rPr>
              <a:t>DataLoader</a:t>
            </a:r>
            <a:endParaRPr lang="en-US" sz="2000">
              <a:latin typeface="Calibri"/>
              <a:cs typeface="Courier New"/>
            </a:endParaRPr>
          </a:p>
          <a:p>
            <a:r>
              <a:rPr lang="en-US" sz="2000" err="1">
                <a:ea typeface="+mn-lt"/>
                <a:cs typeface="+mn-lt"/>
              </a:rPr>
              <a:t>training_dataloader</a:t>
            </a:r>
            <a:r>
              <a:rPr lang="en-US" sz="2000">
                <a:ea typeface="+mn-lt"/>
                <a:cs typeface="+mn-lt"/>
              </a:rPr>
              <a:t> =</a:t>
            </a:r>
            <a:r>
              <a:rPr lang="en-US" sz="2000" err="1">
                <a:ea typeface="+mn-lt"/>
                <a:cs typeface="+mn-lt"/>
              </a:rPr>
              <a:t>DataLoader</a:t>
            </a:r>
            <a:r>
              <a:rPr lang="en-US" sz="2000">
                <a:ea typeface="+mn-lt"/>
                <a:cs typeface="+mn-lt"/>
              </a:rPr>
              <a:t>(</a:t>
            </a:r>
            <a:r>
              <a:rPr lang="en-US" sz="2000" err="1">
                <a:ea typeface="+mn-lt"/>
                <a:cs typeface="+mn-lt"/>
              </a:rPr>
              <a:t>training_dataset</a:t>
            </a:r>
            <a:r>
              <a:rPr lang="en-US" sz="2000">
                <a:ea typeface="+mn-lt"/>
                <a:cs typeface="+mn-lt"/>
              </a:rPr>
              <a:t>, </a:t>
            </a:r>
            <a:r>
              <a:rPr lang="en-US" sz="2000" err="1">
                <a:ea typeface="+mn-lt"/>
                <a:cs typeface="+mn-lt"/>
              </a:rPr>
              <a:t>batch_size</a:t>
            </a:r>
            <a:r>
              <a:rPr lang="en-US" sz="2000">
                <a:ea typeface="+mn-lt"/>
                <a:cs typeface="+mn-lt"/>
              </a:rPr>
              <a:t>=32, shuffle=True)</a:t>
            </a:r>
            <a:endParaRPr lang="en-US"/>
          </a:p>
          <a:p>
            <a:endParaRPr lang="en-US" sz="2000">
              <a:latin typeface="Calibri"/>
              <a:cs typeface="Courier New"/>
            </a:endParaRPr>
          </a:p>
        </p:txBody>
      </p:sp>
      <p:pic>
        <p:nvPicPr>
          <p:cNvPr id="12" name="Picture 12" descr="Graphical user interface, text, application&#10;&#10;Description automatically generated">
            <a:extLst>
              <a:ext uri="{FF2B5EF4-FFF2-40B4-BE49-F238E27FC236}">
                <a16:creationId xmlns:a16="http://schemas.microsoft.com/office/drawing/2014/main" id="{8ACBEEDB-8C9E-4D31-AFBC-07D01F7832D2}"/>
              </a:ext>
            </a:extLst>
          </p:cNvPr>
          <p:cNvPicPr>
            <a:picLocks noChangeAspect="1"/>
          </p:cNvPicPr>
          <p:nvPr/>
        </p:nvPicPr>
        <p:blipFill>
          <a:blip r:embed="rId3"/>
          <a:stretch>
            <a:fillRect/>
          </a:stretch>
        </p:blipFill>
        <p:spPr>
          <a:xfrm>
            <a:off x="31596" y="4862775"/>
            <a:ext cx="5493834" cy="765669"/>
          </a:xfrm>
          <a:prstGeom prst="rect">
            <a:avLst/>
          </a:prstGeom>
        </p:spPr>
      </p:pic>
    </p:spTree>
    <p:extLst>
      <p:ext uri="{BB962C8B-B14F-4D97-AF65-F5344CB8AC3E}">
        <p14:creationId xmlns:p14="http://schemas.microsoft.com/office/powerpoint/2010/main" val="688396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40064" y="363334"/>
            <a:ext cx="5440044" cy="490992"/>
          </a:xfrm>
        </p:spPr>
        <p:txBody>
          <a:bodyPr vert="horz" lIns="91440" tIns="45720" rIns="91440" bIns="45720" rtlCol="0" anchor="ctr">
            <a:noAutofit/>
          </a:bodyPr>
          <a:lstStyle/>
          <a:p>
            <a:pPr algn="ctr"/>
            <a:r>
              <a:rPr lang="en-US" sz="3600" b="1">
                <a:latin typeface="Calibri"/>
                <a:ea typeface="+mj-lt"/>
                <a:cs typeface="+mj-lt"/>
              </a:rPr>
              <a:t>Training a Model in </a:t>
            </a:r>
            <a:r>
              <a:rPr lang="en-US" sz="3600" b="1" err="1">
                <a:latin typeface="Calibri"/>
                <a:ea typeface="+mj-lt"/>
                <a:cs typeface="+mj-lt"/>
              </a:rPr>
              <a:t>PyTorch</a:t>
            </a:r>
            <a:endParaRPr lang="en-US" sz="3600" b="1">
              <a:latin typeface="Calibri"/>
              <a:ea typeface="+mj-lt"/>
              <a:cs typeface="+mj-lt"/>
            </a:endParaRPr>
          </a:p>
          <a:p>
            <a:endParaRPr lang="en-US" sz="3000">
              <a:latin typeface="Calibri "/>
              <a:cs typeface="Calibri Light"/>
            </a:endParaRPr>
          </a:p>
        </p:txBody>
      </p:sp>
      <p:pic>
        <p:nvPicPr>
          <p:cNvPr id="13" name="Picture 13" descr="Diagram&#10;&#10;Description automatically generated">
            <a:extLst>
              <a:ext uri="{FF2B5EF4-FFF2-40B4-BE49-F238E27FC236}">
                <a16:creationId xmlns:a16="http://schemas.microsoft.com/office/drawing/2014/main" id="{A627FE25-BAC3-4175-A31A-CFBC91BE417E}"/>
              </a:ext>
            </a:extLst>
          </p:cNvPr>
          <p:cNvPicPr>
            <a:picLocks noChangeAspect="1"/>
          </p:cNvPicPr>
          <p:nvPr/>
        </p:nvPicPr>
        <p:blipFill>
          <a:blip r:embed="rId2"/>
          <a:stretch>
            <a:fillRect/>
          </a:stretch>
        </p:blipFill>
        <p:spPr>
          <a:xfrm>
            <a:off x="551986" y="1158365"/>
            <a:ext cx="10707027" cy="5080244"/>
          </a:xfrm>
          <a:prstGeom prst="rect">
            <a:avLst/>
          </a:prstGeom>
        </p:spPr>
      </p:pic>
    </p:spTree>
    <p:extLst>
      <p:ext uri="{BB962C8B-B14F-4D97-AF65-F5344CB8AC3E}">
        <p14:creationId xmlns:p14="http://schemas.microsoft.com/office/powerpoint/2010/main" val="40037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40064" y="363334"/>
            <a:ext cx="5440044" cy="490992"/>
          </a:xfrm>
        </p:spPr>
        <p:txBody>
          <a:bodyPr vert="horz" lIns="91440" tIns="45720" rIns="91440" bIns="45720" rtlCol="0" anchor="ctr">
            <a:noAutofit/>
          </a:bodyPr>
          <a:lstStyle/>
          <a:p>
            <a:pPr algn="ctr"/>
            <a:r>
              <a:rPr lang="en-US" sz="3600" b="1">
                <a:latin typeface="Calibri"/>
                <a:ea typeface="+mj-lt"/>
                <a:cs typeface="+mj-lt"/>
              </a:rPr>
              <a:t>Module  in </a:t>
            </a:r>
            <a:r>
              <a:rPr lang="en-US" sz="3600" b="1" err="1">
                <a:latin typeface="Calibri"/>
                <a:ea typeface="+mj-lt"/>
                <a:cs typeface="+mj-lt"/>
              </a:rPr>
              <a:t>PyTorch</a:t>
            </a:r>
            <a:endParaRPr lang="en-US" sz="3600" b="1">
              <a:latin typeface="Calibri"/>
              <a:ea typeface="+mj-lt"/>
              <a:cs typeface="+mj-lt"/>
            </a:endParaRPr>
          </a:p>
          <a:p>
            <a:endParaRPr lang="en-US" sz="3000">
              <a:latin typeface="Calibri "/>
              <a:cs typeface="Calibri Light"/>
            </a:endParaRPr>
          </a:p>
        </p:txBody>
      </p:sp>
      <p:pic>
        <p:nvPicPr>
          <p:cNvPr id="3" name="Picture 5" descr="Graphical user interface, text, application, email&#10;&#10;Description automatically generated">
            <a:extLst>
              <a:ext uri="{FF2B5EF4-FFF2-40B4-BE49-F238E27FC236}">
                <a16:creationId xmlns:a16="http://schemas.microsoft.com/office/drawing/2014/main" id="{2E50ECA2-2919-4C13-A66B-C8EB3589778F}"/>
              </a:ext>
            </a:extLst>
          </p:cNvPr>
          <p:cNvPicPr>
            <a:picLocks noChangeAspect="1"/>
          </p:cNvPicPr>
          <p:nvPr/>
        </p:nvPicPr>
        <p:blipFill>
          <a:blip r:embed="rId2"/>
          <a:stretch>
            <a:fillRect/>
          </a:stretch>
        </p:blipFill>
        <p:spPr>
          <a:xfrm>
            <a:off x="1912257" y="658679"/>
            <a:ext cx="7605485" cy="6166570"/>
          </a:xfrm>
          <a:prstGeom prst="rect">
            <a:avLst/>
          </a:prstGeom>
        </p:spPr>
      </p:pic>
    </p:spTree>
    <p:extLst>
      <p:ext uri="{BB962C8B-B14F-4D97-AF65-F5344CB8AC3E}">
        <p14:creationId xmlns:p14="http://schemas.microsoft.com/office/powerpoint/2010/main" val="349455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0768-CD41-41A2-B99B-F7152E6EC1F8}"/>
              </a:ext>
            </a:extLst>
          </p:cNvPr>
          <p:cNvSpPr>
            <a:spLocks noGrp="1"/>
          </p:cNvSpPr>
          <p:nvPr>
            <p:ph type="title"/>
          </p:nvPr>
        </p:nvSpPr>
        <p:spPr>
          <a:xfrm>
            <a:off x="630936" y="640080"/>
            <a:ext cx="4818888" cy="1481328"/>
          </a:xfrm>
        </p:spPr>
        <p:txBody>
          <a:bodyPr anchor="b">
            <a:normAutofit/>
          </a:bodyPr>
          <a:lstStyle/>
          <a:p>
            <a:r>
              <a:rPr lang="en-US" sz="3000" b="1"/>
              <a:t>What is PyTorch?</a:t>
            </a:r>
            <a:endParaRPr lang="en-US" sz="3000">
              <a:cs typeface="Calibri Light" panose="020F0302020204030204"/>
            </a:endParaRPr>
          </a:p>
          <a:p>
            <a:br>
              <a:rPr lang="en-US" sz="3000"/>
            </a:br>
            <a:endParaRPr lang="en-US" sz="3000"/>
          </a:p>
        </p:txBody>
      </p:sp>
      <p:sp>
        <p:nvSpPr>
          <p:cNvPr id="3" name="Content Placeholder 2">
            <a:extLst>
              <a:ext uri="{FF2B5EF4-FFF2-40B4-BE49-F238E27FC236}">
                <a16:creationId xmlns:a16="http://schemas.microsoft.com/office/drawing/2014/main" id="{F751B97F-A983-4041-8D2B-C8223BEB6D6D}"/>
              </a:ext>
            </a:extLst>
          </p:cNvPr>
          <p:cNvSpPr>
            <a:spLocks noGrp="1"/>
          </p:cNvSpPr>
          <p:nvPr>
            <p:ph idx="1"/>
          </p:nvPr>
        </p:nvSpPr>
        <p:spPr>
          <a:xfrm>
            <a:off x="346456" y="1383902"/>
            <a:ext cx="11361928" cy="4835034"/>
          </a:xfrm>
        </p:spPr>
        <p:txBody>
          <a:bodyPr vert="horz" lIns="91440" tIns="45720" rIns="91440" bIns="45720" rtlCol="0" anchor="t">
            <a:normAutofit/>
          </a:bodyPr>
          <a:lstStyle/>
          <a:p>
            <a:r>
              <a:rPr lang="en-US" sz="2400">
                <a:ea typeface="+mn-lt"/>
                <a:cs typeface="+mn-lt"/>
              </a:rPr>
              <a:t>PyTorch is an open source machine learning library that specializes in tensor computations, automatic differentiation, and GPU acceleration. For those reasons, PyTorch is one of the most popular deep learning libraries.</a:t>
            </a:r>
          </a:p>
          <a:p>
            <a:endParaRPr lang="en-US" sz="2400" b="1">
              <a:ea typeface="+mn-lt"/>
              <a:cs typeface="+mn-lt"/>
            </a:endParaRPr>
          </a:p>
          <a:p>
            <a:r>
              <a:rPr lang="en-US" sz="2400">
                <a:ea typeface="+mn-lt"/>
                <a:cs typeface="+mn-lt"/>
              </a:rPr>
              <a:t>PyTorch tends to be especially popular among the research community due to its Pythonic nature and ease of extendability (i.e., implementing custom layer types, network architectures, etc.).</a:t>
            </a:r>
            <a:endParaRPr lang="en-US" sz="2400" b="1">
              <a:ea typeface="+mn-lt"/>
              <a:cs typeface="+mn-lt"/>
            </a:endParaRPr>
          </a:p>
        </p:txBody>
      </p:sp>
    </p:spTree>
    <p:extLst>
      <p:ext uri="{BB962C8B-B14F-4D97-AF65-F5344CB8AC3E}">
        <p14:creationId xmlns:p14="http://schemas.microsoft.com/office/powerpoint/2010/main" val="486688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40064" y="363334"/>
            <a:ext cx="5440044" cy="490992"/>
          </a:xfrm>
        </p:spPr>
        <p:txBody>
          <a:bodyPr vert="horz" lIns="91440" tIns="45720" rIns="91440" bIns="45720" rtlCol="0" anchor="ctr">
            <a:noAutofit/>
          </a:bodyPr>
          <a:lstStyle/>
          <a:p>
            <a:pPr algn="ctr"/>
            <a:r>
              <a:rPr lang="en-US" sz="3600" b="1">
                <a:latin typeface="Calibri"/>
                <a:ea typeface="+mj-lt"/>
                <a:cs typeface="+mj-lt"/>
              </a:rPr>
              <a:t>Module  in </a:t>
            </a:r>
            <a:r>
              <a:rPr lang="en-US" sz="3600" b="1" err="1">
                <a:latin typeface="Calibri"/>
                <a:ea typeface="+mj-lt"/>
                <a:cs typeface="+mj-lt"/>
              </a:rPr>
              <a:t>PyTorch</a:t>
            </a:r>
            <a:endParaRPr lang="en-US" sz="3600" b="1">
              <a:latin typeface="Calibri"/>
              <a:ea typeface="+mj-lt"/>
              <a:cs typeface="+mj-lt"/>
            </a:endParaRPr>
          </a:p>
          <a:p>
            <a:endParaRPr lang="en-US" sz="3000">
              <a:latin typeface="Calibri "/>
              <a:cs typeface="Calibri Light"/>
            </a:endParaRPr>
          </a:p>
        </p:txBody>
      </p:sp>
      <p:pic>
        <p:nvPicPr>
          <p:cNvPr id="4" name="Picture 4" descr="Text&#10;&#10;Description automatically generated">
            <a:extLst>
              <a:ext uri="{FF2B5EF4-FFF2-40B4-BE49-F238E27FC236}">
                <a16:creationId xmlns:a16="http://schemas.microsoft.com/office/drawing/2014/main" id="{1E4EA290-7A77-4A5C-9431-1BEFE5CF2C34}"/>
              </a:ext>
            </a:extLst>
          </p:cNvPr>
          <p:cNvPicPr>
            <a:picLocks noChangeAspect="1"/>
          </p:cNvPicPr>
          <p:nvPr/>
        </p:nvPicPr>
        <p:blipFill>
          <a:blip r:embed="rId2"/>
          <a:stretch>
            <a:fillRect/>
          </a:stretch>
        </p:blipFill>
        <p:spPr>
          <a:xfrm>
            <a:off x="4589555" y="395348"/>
            <a:ext cx="7604013" cy="6463257"/>
          </a:xfrm>
          <a:prstGeom prst="rect">
            <a:avLst/>
          </a:prstGeom>
        </p:spPr>
      </p:pic>
    </p:spTree>
    <p:extLst>
      <p:ext uri="{BB962C8B-B14F-4D97-AF65-F5344CB8AC3E}">
        <p14:creationId xmlns:p14="http://schemas.microsoft.com/office/powerpoint/2010/main" val="99794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40064" y="363334"/>
            <a:ext cx="5440044" cy="490992"/>
          </a:xfrm>
        </p:spPr>
        <p:txBody>
          <a:bodyPr vert="horz" lIns="91440" tIns="45720" rIns="91440" bIns="45720" rtlCol="0" anchor="ctr">
            <a:noAutofit/>
          </a:bodyPr>
          <a:lstStyle/>
          <a:p>
            <a:pPr algn="ctr"/>
            <a:r>
              <a:rPr lang="en-US" sz="3600" b="1">
                <a:latin typeface="Calibri"/>
                <a:ea typeface="+mj-lt"/>
                <a:cs typeface="+mj-lt"/>
              </a:rPr>
              <a:t>Training a Model in </a:t>
            </a:r>
            <a:r>
              <a:rPr lang="en-US" sz="3600" b="1" err="1">
                <a:latin typeface="Calibri"/>
                <a:ea typeface="+mj-lt"/>
                <a:cs typeface="+mj-lt"/>
              </a:rPr>
              <a:t>PyTorch</a:t>
            </a:r>
            <a:endParaRPr lang="en-US" sz="3600" b="1">
              <a:latin typeface="Calibri"/>
              <a:ea typeface="+mj-lt"/>
              <a:cs typeface="+mj-lt"/>
            </a:endParaRPr>
          </a:p>
          <a:p>
            <a:endParaRPr lang="en-US" sz="3000">
              <a:latin typeface="Calibri "/>
              <a:cs typeface="Calibri Light"/>
            </a:endParaRPr>
          </a:p>
        </p:txBody>
      </p:sp>
      <p:pic>
        <p:nvPicPr>
          <p:cNvPr id="3" name="Picture 3" descr="Graphical user interface, text&#10;&#10;Description automatically generated">
            <a:extLst>
              <a:ext uri="{FF2B5EF4-FFF2-40B4-BE49-F238E27FC236}">
                <a16:creationId xmlns:a16="http://schemas.microsoft.com/office/drawing/2014/main" id="{1D981E7F-9966-49AE-9CB5-B94F020C45B9}"/>
              </a:ext>
            </a:extLst>
          </p:cNvPr>
          <p:cNvPicPr>
            <a:picLocks noChangeAspect="1"/>
          </p:cNvPicPr>
          <p:nvPr/>
        </p:nvPicPr>
        <p:blipFill>
          <a:blip r:embed="rId2"/>
          <a:stretch>
            <a:fillRect/>
          </a:stretch>
        </p:blipFill>
        <p:spPr>
          <a:xfrm>
            <a:off x="161692" y="853486"/>
            <a:ext cx="6237248" cy="5067396"/>
          </a:xfrm>
          <a:prstGeom prst="rect">
            <a:avLst/>
          </a:prstGeom>
        </p:spPr>
      </p:pic>
      <p:pic>
        <p:nvPicPr>
          <p:cNvPr id="5" name="Picture 5" descr="Text&#10;&#10;Description automatically generated">
            <a:extLst>
              <a:ext uri="{FF2B5EF4-FFF2-40B4-BE49-F238E27FC236}">
                <a16:creationId xmlns:a16="http://schemas.microsoft.com/office/drawing/2014/main" id="{0497ED37-E31D-4876-8DE2-A176AEB1E1F8}"/>
              </a:ext>
            </a:extLst>
          </p:cNvPr>
          <p:cNvPicPr>
            <a:picLocks noChangeAspect="1"/>
          </p:cNvPicPr>
          <p:nvPr/>
        </p:nvPicPr>
        <p:blipFill>
          <a:blip r:embed="rId3"/>
          <a:stretch>
            <a:fillRect/>
          </a:stretch>
        </p:blipFill>
        <p:spPr>
          <a:xfrm>
            <a:off x="6378497" y="731754"/>
            <a:ext cx="5558881" cy="5608220"/>
          </a:xfrm>
          <a:prstGeom prst="rect">
            <a:avLst/>
          </a:prstGeom>
        </p:spPr>
      </p:pic>
    </p:spTree>
    <p:extLst>
      <p:ext uri="{BB962C8B-B14F-4D97-AF65-F5344CB8AC3E}">
        <p14:creationId xmlns:p14="http://schemas.microsoft.com/office/powerpoint/2010/main" val="411872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40064" y="363334"/>
            <a:ext cx="5440044" cy="490992"/>
          </a:xfrm>
        </p:spPr>
        <p:txBody>
          <a:bodyPr vert="horz" lIns="91440" tIns="45720" rIns="91440" bIns="45720" rtlCol="0" anchor="ctr">
            <a:noAutofit/>
          </a:bodyPr>
          <a:lstStyle/>
          <a:p>
            <a:pPr algn="ctr"/>
            <a:r>
              <a:rPr lang="en-US" sz="3600" b="1">
                <a:latin typeface="Calibri"/>
                <a:ea typeface="+mj-lt"/>
                <a:cs typeface="+mj-lt"/>
              </a:rPr>
              <a:t>Training a Model in </a:t>
            </a:r>
            <a:r>
              <a:rPr lang="en-US" sz="3600" b="1" err="1">
                <a:latin typeface="Calibri"/>
                <a:ea typeface="+mj-lt"/>
                <a:cs typeface="+mj-lt"/>
              </a:rPr>
              <a:t>PyTorch</a:t>
            </a:r>
            <a:endParaRPr lang="en-US" sz="3600" b="1">
              <a:latin typeface="Calibri"/>
              <a:ea typeface="+mj-lt"/>
              <a:cs typeface="+mj-lt"/>
            </a:endParaRPr>
          </a:p>
          <a:p>
            <a:endParaRPr lang="en-US" sz="3000">
              <a:latin typeface="Calibri "/>
              <a:cs typeface="Calibri Light"/>
            </a:endParaRPr>
          </a:p>
        </p:txBody>
      </p:sp>
      <p:pic>
        <p:nvPicPr>
          <p:cNvPr id="5" name="Picture 5" descr="Text&#10;&#10;Description automatically generated">
            <a:extLst>
              <a:ext uri="{FF2B5EF4-FFF2-40B4-BE49-F238E27FC236}">
                <a16:creationId xmlns:a16="http://schemas.microsoft.com/office/drawing/2014/main" id="{0497ED37-E31D-4876-8DE2-A176AEB1E1F8}"/>
              </a:ext>
            </a:extLst>
          </p:cNvPr>
          <p:cNvPicPr>
            <a:picLocks noChangeAspect="1"/>
          </p:cNvPicPr>
          <p:nvPr/>
        </p:nvPicPr>
        <p:blipFill>
          <a:blip r:embed="rId2"/>
          <a:stretch>
            <a:fillRect/>
          </a:stretch>
        </p:blipFill>
        <p:spPr>
          <a:xfrm>
            <a:off x="6378497" y="731754"/>
            <a:ext cx="5558881" cy="5608220"/>
          </a:xfrm>
          <a:prstGeom prst="rect">
            <a:avLst/>
          </a:prstGeom>
        </p:spPr>
      </p:pic>
      <p:sp>
        <p:nvSpPr>
          <p:cNvPr id="4" name="TextBox 3">
            <a:extLst>
              <a:ext uri="{FF2B5EF4-FFF2-40B4-BE49-F238E27FC236}">
                <a16:creationId xmlns:a16="http://schemas.microsoft.com/office/drawing/2014/main" id="{C817C139-A354-493E-8AC4-77B5831BF14C}"/>
              </a:ext>
            </a:extLst>
          </p:cNvPr>
          <p:cNvSpPr txBox="1"/>
          <p:nvPr/>
        </p:nvSpPr>
        <p:spPr>
          <a:xfrm>
            <a:off x="133816" y="1313985"/>
            <a:ext cx="603280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32629"/>
                </a:solidFill>
                <a:latin typeface="Calibri"/>
                <a:cs typeface="Calibri"/>
              </a:rPr>
              <a:t>In </a:t>
            </a:r>
            <a:r>
              <a:rPr lang="en-US">
                <a:latin typeface="Calibri"/>
                <a:cs typeface="Calibri"/>
                <a:hlinkClick r:id="rId3"/>
              </a:rPr>
              <a:t>PyTorch</a:t>
            </a:r>
            <a:r>
              <a:rPr lang="en-US">
                <a:solidFill>
                  <a:srgbClr val="232629"/>
                </a:solidFill>
                <a:latin typeface="Calibri"/>
                <a:cs typeface="Calibri"/>
              </a:rPr>
              <a:t>, for every mini-batch during the training phase, we typically want to explicitly set the gradients to zero before starting to do backpropragation (i.e., updating the </a:t>
            </a:r>
            <a:r>
              <a:rPr lang="en-US" b="1">
                <a:solidFill>
                  <a:srgbClr val="232629"/>
                </a:solidFill>
                <a:latin typeface="Calibri"/>
                <a:cs typeface="Calibri"/>
              </a:rPr>
              <a:t>W</a:t>
            </a:r>
            <a:r>
              <a:rPr lang="en-US">
                <a:solidFill>
                  <a:srgbClr val="232629"/>
                </a:solidFill>
                <a:latin typeface="Calibri"/>
                <a:cs typeface="Calibri"/>
              </a:rPr>
              <a:t>eights and </a:t>
            </a:r>
            <a:r>
              <a:rPr lang="en-US" b="1">
                <a:solidFill>
                  <a:srgbClr val="232629"/>
                </a:solidFill>
                <a:latin typeface="Calibri"/>
                <a:cs typeface="Calibri"/>
              </a:rPr>
              <a:t>b</a:t>
            </a:r>
            <a:r>
              <a:rPr lang="en-US">
                <a:solidFill>
                  <a:srgbClr val="232629"/>
                </a:solidFill>
                <a:latin typeface="Calibri"/>
                <a:cs typeface="Calibri"/>
              </a:rPr>
              <a:t>iases) </a:t>
            </a:r>
            <a:r>
              <a:rPr lang="en-US" b="1">
                <a:solidFill>
                  <a:srgbClr val="232629"/>
                </a:solidFill>
                <a:latin typeface="Calibri"/>
                <a:cs typeface="Calibri"/>
              </a:rPr>
              <a:t>because PyTorch accumulates the gradients on subsequent backward passes</a:t>
            </a:r>
          </a:p>
          <a:p>
            <a:endParaRPr lang="en-US" b="1">
              <a:solidFill>
                <a:srgbClr val="232629"/>
              </a:solidFill>
              <a:latin typeface="Calibri"/>
              <a:cs typeface="Calibri"/>
            </a:endParaRPr>
          </a:p>
          <a:p>
            <a:endParaRPr lang="en-US" b="1">
              <a:solidFill>
                <a:srgbClr val="232629"/>
              </a:solidFill>
              <a:latin typeface="Calibri"/>
              <a:cs typeface="Calibri"/>
            </a:endParaRPr>
          </a:p>
          <a:p>
            <a:r>
              <a:rPr lang="en-US">
                <a:ea typeface="+mn-lt"/>
                <a:cs typeface="+mn-lt"/>
              </a:rPr>
              <a:t>The accumulation (i.e., sum) of gradients happens when </a:t>
            </a:r>
            <a:r>
              <a:rPr lang="en-US">
                <a:latin typeface="Calibri"/>
                <a:cs typeface="Calibri"/>
                <a:hlinkClick r:id="rId4"/>
              </a:rPr>
              <a:t>.backward()</a:t>
            </a:r>
            <a:r>
              <a:rPr lang="en-US">
                <a:ea typeface="+mn-lt"/>
                <a:cs typeface="+mn-lt"/>
                <a:hlinkClick r:id="rId4"/>
              </a:rPr>
              <a:t> is called on the </a:t>
            </a:r>
            <a:r>
              <a:rPr lang="en-US">
                <a:latin typeface="Calibri"/>
                <a:cs typeface="Calibri"/>
                <a:hlinkClick r:id="rId4"/>
              </a:rPr>
              <a:t>loss</a:t>
            </a:r>
            <a:r>
              <a:rPr lang="en-US">
                <a:ea typeface="+mn-lt"/>
                <a:cs typeface="+mn-lt"/>
                <a:hlinkClick r:id="rId4"/>
              </a:rPr>
              <a:t> tensor</a:t>
            </a:r>
            <a:endParaRPr lang="en-US">
              <a:cs typeface="Calibri"/>
            </a:endParaRPr>
          </a:p>
        </p:txBody>
      </p:sp>
    </p:spTree>
    <p:extLst>
      <p:ext uri="{BB962C8B-B14F-4D97-AF65-F5344CB8AC3E}">
        <p14:creationId xmlns:p14="http://schemas.microsoft.com/office/powerpoint/2010/main" val="273019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40064" y="363334"/>
            <a:ext cx="5440044" cy="490992"/>
          </a:xfrm>
        </p:spPr>
        <p:txBody>
          <a:bodyPr vert="horz" lIns="91440" tIns="45720" rIns="91440" bIns="45720" rtlCol="0" anchor="ctr">
            <a:noAutofit/>
          </a:bodyPr>
          <a:lstStyle/>
          <a:p>
            <a:pPr algn="ctr"/>
            <a:r>
              <a:rPr lang="en-US" sz="3600" b="1">
                <a:latin typeface="Calibri"/>
                <a:ea typeface="+mj-lt"/>
                <a:cs typeface="+mj-lt"/>
              </a:rPr>
              <a:t>Module  in </a:t>
            </a:r>
            <a:r>
              <a:rPr lang="en-US" sz="3600" b="1" err="1">
                <a:latin typeface="Calibri"/>
                <a:ea typeface="+mj-lt"/>
                <a:cs typeface="+mj-lt"/>
              </a:rPr>
              <a:t>PyTorch</a:t>
            </a:r>
            <a:endParaRPr lang="en-US" sz="3600" b="1">
              <a:latin typeface="Calibri"/>
              <a:ea typeface="+mj-lt"/>
              <a:cs typeface="+mj-lt"/>
            </a:endParaRPr>
          </a:p>
          <a:p>
            <a:endParaRPr lang="en-US" sz="3000">
              <a:latin typeface="Calibri "/>
              <a:cs typeface="Calibri Light"/>
            </a:endParaRPr>
          </a:p>
        </p:txBody>
      </p:sp>
      <p:pic>
        <p:nvPicPr>
          <p:cNvPr id="3" name="Picture 4" descr="Text&#10;&#10;Description automatically generated">
            <a:extLst>
              <a:ext uri="{FF2B5EF4-FFF2-40B4-BE49-F238E27FC236}">
                <a16:creationId xmlns:a16="http://schemas.microsoft.com/office/drawing/2014/main" id="{DF12177D-1C2E-4578-A68F-CC2FE2EEB62C}"/>
              </a:ext>
            </a:extLst>
          </p:cNvPr>
          <p:cNvPicPr>
            <a:picLocks noChangeAspect="1"/>
          </p:cNvPicPr>
          <p:nvPr/>
        </p:nvPicPr>
        <p:blipFill>
          <a:blip r:embed="rId2"/>
          <a:stretch>
            <a:fillRect/>
          </a:stretch>
        </p:blipFill>
        <p:spPr>
          <a:xfrm>
            <a:off x="203888" y="737054"/>
            <a:ext cx="11351739" cy="6073808"/>
          </a:xfrm>
          <a:prstGeom prst="rect">
            <a:avLst/>
          </a:prstGeom>
        </p:spPr>
      </p:pic>
    </p:spTree>
    <p:extLst>
      <p:ext uri="{BB962C8B-B14F-4D97-AF65-F5344CB8AC3E}">
        <p14:creationId xmlns:p14="http://schemas.microsoft.com/office/powerpoint/2010/main" val="266783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18AA24C1-7B4A-4C4C-A229-9F4035DC07D4}"/>
              </a:ext>
            </a:extLst>
          </p:cNvPr>
          <p:cNvPicPr>
            <a:picLocks noChangeAspect="1"/>
          </p:cNvPicPr>
          <p:nvPr/>
        </p:nvPicPr>
        <p:blipFill>
          <a:blip r:embed="rId2"/>
          <a:stretch>
            <a:fillRect/>
          </a:stretch>
        </p:blipFill>
        <p:spPr>
          <a:xfrm>
            <a:off x="923471" y="79756"/>
            <a:ext cx="10834913" cy="6390058"/>
          </a:xfrm>
          <a:prstGeom prst="rect">
            <a:avLst/>
          </a:prstGeom>
        </p:spPr>
      </p:pic>
    </p:spTree>
    <p:extLst>
      <p:ext uri="{BB962C8B-B14F-4D97-AF65-F5344CB8AC3E}">
        <p14:creationId xmlns:p14="http://schemas.microsoft.com/office/powerpoint/2010/main" val="251094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text&#10;&#10;Description automatically generated">
            <a:extLst>
              <a:ext uri="{FF2B5EF4-FFF2-40B4-BE49-F238E27FC236}">
                <a16:creationId xmlns:a16="http://schemas.microsoft.com/office/drawing/2014/main" id="{BDDE9231-99BA-4272-8563-8A426BCD9F78}"/>
              </a:ext>
            </a:extLst>
          </p:cNvPr>
          <p:cNvPicPr>
            <a:picLocks noChangeAspect="1"/>
          </p:cNvPicPr>
          <p:nvPr/>
        </p:nvPicPr>
        <p:blipFill>
          <a:blip r:embed="rId2"/>
          <a:stretch>
            <a:fillRect/>
          </a:stretch>
        </p:blipFill>
        <p:spPr>
          <a:xfrm>
            <a:off x="4180114" y="213395"/>
            <a:ext cx="7941128" cy="6503781"/>
          </a:xfrm>
          <a:prstGeom prst="rect">
            <a:avLst/>
          </a:prstGeom>
        </p:spPr>
      </p:pic>
      <p:sp>
        <p:nvSpPr>
          <p:cNvPr id="5" name="Title 1">
            <a:extLst>
              <a:ext uri="{FF2B5EF4-FFF2-40B4-BE49-F238E27FC236}">
                <a16:creationId xmlns:a16="http://schemas.microsoft.com/office/drawing/2014/main" id="{D308C9A5-59DA-4CAD-B981-1E39B84A4318}"/>
              </a:ext>
            </a:extLst>
          </p:cNvPr>
          <p:cNvSpPr>
            <a:spLocks noGrp="1"/>
          </p:cNvSpPr>
          <p:nvPr>
            <p:ph type="title"/>
          </p:nvPr>
        </p:nvSpPr>
        <p:spPr>
          <a:xfrm>
            <a:off x="40064" y="363334"/>
            <a:ext cx="5440044" cy="490992"/>
          </a:xfrm>
        </p:spPr>
        <p:txBody>
          <a:bodyPr vert="horz" lIns="91440" tIns="45720" rIns="91440" bIns="45720" rtlCol="0" anchor="ctr">
            <a:noAutofit/>
          </a:bodyPr>
          <a:lstStyle/>
          <a:p>
            <a:pPr algn="ctr"/>
            <a:r>
              <a:rPr lang="en-US" sz="3600" b="1" dirty="0" err="1">
                <a:latin typeface="Calibri"/>
                <a:ea typeface="+mj-lt"/>
                <a:cs typeface="+mj-lt"/>
              </a:rPr>
              <a:t>Torchvision</a:t>
            </a:r>
            <a:r>
              <a:rPr lang="en-US" sz="3600" b="1" dirty="0">
                <a:latin typeface="Calibri"/>
                <a:ea typeface="+mj-lt"/>
                <a:cs typeface="+mj-lt"/>
              </a:rPr>
              <a:t> </a:t>
            </a:r>
            <a:endParaRPr lang="en-US" dirty="0"/>
          </a:p>
          <a:p>
            <a:endParaRPr lang="en-US" sz="3000">
              <a:latin typeface="Calibri "/>
              <a:cs typeface="Calibri Light"/>
            </a:endParaRPr>
          </a:p>
        </p:txBody>
      </p:sp>
    </p:spTree>
    <p:extLst>
      <p:ext uri="{BB962C8B-B14F-4D97-AF65-F5344CB8AC3E}">
        <p14:creationId xmlns:p14="http://schemas.microsoft.com/office/powerpoint/2010/main" val="2419496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55A2-510A-4FC8-9BFA-9DCB0FBF3576}"/>
              </a:ext>
            </a:extLst>
          </p:cNvPr>
          <p:cNvSpPr>
            <a:spLocks noGrp="1"/>
          </p:cNvSpPr>
          <p:nvPr>
            <p:ph type="title"/>
          </p:nvPr>
        </p:nvSpPr>
        <p:spPr/>
        <p:txBody>
          <a:bodyPr/>
          <a:lstStyle/>
          <a:p>
            <a:r>
              <a:rPr lang="en-US">
                <a:cs typeface="Calibri Light"/>
              </a:rPr>
              <a:t>References </a:t>
            </a:r>
            <a:endParaRPr lang="en-US"/>
          </a:p>
        </p:txBody>
      </p:sp>
      <p:sp>
        <p:nvSpPr>
          <p:cNvPr id="3" name="Content Placeholder 2">
            <a:extLst>
              <a:ext uri="{FF2B5EF4-FFF2-40B4-BE49-F238E27FC236}">
                <a16:creationId xmlns:a16="http://schemas.microsoft.com/office/drawing/2014/main" id="{B3393602-D3A7-4B4D-BAA8-6E4612279393}"/>
              </a:ext>
            </a:extLst>
          </p:cNvPr>
          <p:cNvSpPr>
            <a:spLocks noGrp="1"/>
          </p:cNvSpPr>
          <p:nvPr>
            <p:ph idx="1"/>
          </p:nvPr>
        </p:nvSpPr>
        <p:spPr/>
        <p:txBody>
          <a:bodyPr vert="horz" lIns="91440" tIns="45720" rIns="91440" bIns="45720" rtlCol="0" anchor="t">
            <a:normAutofit/>
          </a:bodyPr>
          <a:lstStyle/>
          <a:p>
            <a:r>
              <a:rPr lang="en-US">
                <a:ea typeface="+mn-lt"/>
                <a:cs typeface="+mn-lt"/>
              </a:rPr>
              <a:t>https://pytorch.org/assets/deep-learning/Deep-Learning-with-PyTorch.pdf</a:t>
            </a:r>
            <a:endParaRPr lang="en-US"/>
          </a:p>
        </p:txBody>
      </p:sp>
    </p:spTree>
    <p:extLst>
      <p:ext uri="{BB962C8B-B14F-4D97-AF65-F5344CB8AC3E}">
        <p14:creationId xmlns:p14="http://schemas.microsoft.com/office/powerpoint/2010/main" val="226125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5BFC-9FCF-4B1A-813D-30D6973B1C8B}"/>
              </a:ext>
            </a:extLst>
          </p:cNvPr>
          <p:cNvSpPr>
            <a:spLocks noGrp="1"/>
          </p:cNvSpPr>
          <p:nvPr>
            <p:ph type="title"/>
          </p:nvPr>
        </p:nvSpPr>
        <p:spPr>
          <a:xfrm>
            <a:off x="228600" y="418827"/>
            <a:ext cx="10515600" cy="977221"/>
          </a:xfrm>
        </p:spPr>
        <p:txBody>
          <a:bodyPr>
            <a:normAutofit/>
          </a:bodyPr>
          <a:lstStyle/>
          <a:p>
            <a:r>
              <a:rPr lang="en-US" sz="3000" b="1">
                <a:latin typeface="Calibri Light"/>
                <a:ea typeface="+mj-lt"/>
                <a:cs typeface="Calibri"/>
              </a:rPr>
              <a:t>Some important properties of PyTorch are:</a:t>
            </a:r>
            <a:endParaRPr lang="en-US" sz="3000" b="1">
              <a:latin typeface="Calibri Light"/>
              <a:ea typeface="+mj-lt"/>
              <a:cs typeface="+mj-lt"/>
            </a:endParaRPr>
          </a:p>
          <a:p>
            <a:endParaRPr lang="en-US" sz="4200" b="1">
              <a:ea typeface="+mj-lt"/>
              <a:cs typeface="+mj-lt"/>
            </a:endParaRPr>
          </a:p>
        </p:txBody>
      </p:sp>
      <p:sp>
        <p:nvSpPr>
          <p:cNvPr id="3" name="Content Placeholder 2">
            <a:extLst>
              <a:ext uri="{FF2B5EF4-FFF2-40B4-BE49-F238E27FC236}">
                <a16:creationId xmlns:a16="http://schemas.microsoft.com/office/drawing/2014/main" id="{97888A43-5F1A-4483-94EB-35EEE87A6B06}"/>
              </a:ext>
            </a:extLst>
          </p:cNvPr>
          <p:cNvSpPr>
            <a:spLocks noGrp="1"/>
          </p:cNvSpPr>
          <p:nvPr>
            <p:ph idx="1"/>
          </p:nvPr>
        </p:nvSpPr>
        <p:spPr>
          <a:xfrm>
            <a:off x="323610" y="1097362"/>
            <a:ext cx="11644321" cy="5044440"/>
          </a:xfrm>
        </p:spPr>
        <p:txBody>
          <a:bodyPr vert="horz" lIns="91440" tIns="45720" rIns="91440" bIns="45720" rtlCol="0" anchor="t">
            <a:normAutofit fontScale="85000" lnSpcReduction="20000"/>
          </a:bodyPr>
          <a:lstStyle/>
          <a:p>
            <a:pPr>
              <a:buFont typeface="Arial"/>
              <a:buChar char="•"/>
            </a:pPr>
            <a:r>
              <a:rPr lang="en-US" sz="3200">
                <a:latin typeface="Calibri"/>
                <a:ea typeface="+mn-lt"/>
                <a:cs typeface="+mn-lt"/>
              </a:rPr>
              <a:t>There’s a large and vibrant community at</a:t>
            </a:r>
            <a:r>
              <a:rPr lang="en-US" sz="3200">
                <a:latin typeface="Calibri"/>
                <a:ea typeface="+mn-lt"/>
                <a:cs typeface="+mn-lt"/>
                <a:hlinkClick r:id="rId2">
                  <a:extLst>
                    <a:ext uri="{A12FA001-AC4F-418D-AE19-62706E023703}">
                      <ahyp:hlinkClr xmlns:ahyp="http://schemas.microsoft.com/office/drawing/2018/hyperlinkcolor" val="tx"/>
                    </a:ext>
                  </a:extLst>
                </a:hlinkClick>
              </a:rPr>
              <a:t> PyTorch.org</a:t>
            </a:r>
            <a:r>
              <a:rPr lang="en-US" sz="3200">
                <a:latin typeface="Calibri"/>
                <a:ea typeface="+mn-lt"/>
                <a:cs typeface="+mn-lt"/>
              </a:rPr>
              <a:t> community with excellent documentation and tutorials. The forums are active and supportive.</a:t>
            </a:r>
            <a:endParaRPr lang="en-US" sz="3200">
              <a:latin typeface="Calibri"/>
              <a:cs typeface="Calibri"/>
            </a:endParaRPr>
          </a:p>
          <a:p>
            <a:pPr>
              <a:buFont typeface="Arial"/>
              <a:buChar char="•"/>
            </a:pPr>
            <a:r>
              <a:rPr lang="en-US" sz="3200">
                <a:latin typeface="Calibri"/>
                <a:ea typeface="+mn-lt"/>
                <a:cs typeface="+mn-lt"/>
              </a:rPr>
              <a:t>It’s written in Python and integrated with popular Python libraries like </a:t>
            </a:r>
            <a:r>
              <a:rPr lang="en-US" sz="3200" err="1">
                <a:latin typeface="Calibri"/>
                <a:ea typeface="+mn-lt"/>
                <a:cs typeface="+mn-lt"/>
              </a:rPr>
              <a:t>numpy</a:t>
            </a:r>
            <a:endParaRPr lang="en-US" sz="3200">
              <a:latin typeface="Calibri"/>
              <a:cs typeface="Calibri"/>
            </a:endParaRPr>
          </a:p>
          <a:p>
            <a:pPr>
              <a:buFont typeface="Arial"/>
              <a:buChar char="•"/>
            </a:pPr>
            <a:r>
              <a:rPr lang="en-US" sz="3200">
                <a:latin typeface="Calibri"/>
                <a:ea typeface="+mn-lt"/>
                <a:cs typeface="+mn-lt"/>
              </a:rPr>
              <a:t>It supports CPU, GPU</a:t>
            </a:r>
            <a:endParaRPr lang="en-US" sz="3200">
              <a:latin typeface="Calibri"/>
              <a:cs typeface="Calibri"/>
            </a:endParaRPr>
          </a:p>
          <a:p>
            <a:pPr>
              <a:buFont typeface="Arial"/>
              <a:buChar char="•"/>
            </a:pPr>
            <a:r>
              <a:rPr lang="en-US" sz="3200">
                <a:latin typeface="Calibri"/>
                <a:ea typeface="+mn-lt"/>
                <a:cs typeface="+mn-lt"/>
              </a:rPr>
              <a:t>Easy to debug using Pythons IDE and debugging tools.</a:t>
            </a:r>
          </a:p>
          <a:p>
            <a:pPr>
              <a:buFont typeface="Arial"/>
              <a:buChar char="•"/>
            </a:pPr>
            <a:r>
              <a:rPr lang="en-US" sz="3200">
                <a:latin typeface="Calibri"/>
                <a:ea typeface="+mn-lt"/>
                <a:cs typeface="+mn-lt"/>
              </a:rPr>
              <a:t>It supports cloud platforms</a:t>
            </a:r>
          </a:p>
          <a:p>
            <a:pPr>
              <a:buFont typeface="Arial"/>
              <a:buChar char="•"/>
            </a:pPr>
            <a:endParaRPr lang="en-US" sz="3200">
              <a:latin typeface="Calibri"/>
              <a:cs typeface="Calibri"/>
            </a:endParaRPr>
          </a:p>
          <a:p>
            <a:pPr marL="0" indent="0">
              <a:buNone/>
            </a:pPr>
            <a:br>
              <a:rPr lang="en-US"/>
            </a:br>
            <a:endParaRPr lang="en-US" sz="3200">
              <a:latin typeface="Calibri"/>
              <a:cs typeface="Calibri"/>
            </a:endParaRPr>
          </a:p>
          <a:p>
            <a:pPr>
              <a:buNone/>
            </a:pPr>
            <a:br>
              <a:rPr lang="en-US" sz="1900"/>
            </a:br>
            <a:endParaRPr lang="en-US" sz="3200">
              <a:latin typeface="Calibri"/>
              <a:cs typeface="Calibri"/>
            </a:endParaRPr>
          </a:p>
          <a:p>
            <a:pPr marL="0" indent="0">
              <a:buNone/>
            </a:pPr>
            <a:br>
              <a:rPr lang="en-US" sz="1900">
                <a:ea typeface="+mn-lt"/>
                <a:cs typeface="+mn-lt"/>
              </a:rPr>
            </a:br>
            <a:br>
              <a:rPr lang="en-US" sz="1900"/>
            </a:br>
            <a:endParaRPr lang="en-US" sz="3200">
              <a:latin typeface="Calibri"/>
              <a:cs typeface="Calibri"/>
            </a:endParaRPr>
          </a:p>
          <a:p>
            <a:endParaRPr lang="en-US" sz="3200">
              <a:latin typeface="Calibri"/>
              <a:cs typeface="Calibri"/>
            </a:endParaRPr>
          </a:p>
        </p:txBody>
      </p:sp>
    </p:spTree>
    <p:extLst>
      <p:ext uri="{BB962C8B-B14F-4D97-AF65-F5344CB8AC3E}">
        <p14:creationId xmlns:p14="http://schemas.microsoft.com/office/powerpoint/2010/main" val="5223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5BFC-9FCF-4B1A-813D-30D6973B1C8B}"/>
              </a:ext>
            </a:extLst>
          </p:cNvPr>
          <p:cNvSpPr>
            <a:spLocks noGrp="1"/>
          </p:cNvSpPr>
          <p:nvPr>
            <p:ph type="title"/>
          </p:nvPr>
        </p:nvSpPr>
        <p:spPr/>
        <p:txBody>
          <a:bodyPr>
            <a:normAutofit/>
          </a:bodyPr>
          <a:lstStyle/>
          <a:p>
            <a:r>
              <a:rPr lang="en-US" sz="4200" b="1">
                <a:ea typeface="+mj-lt"/>
                <a:cs typeface="+mj-lt"/>
              </a:rPr>
              <a:t>Getting Started with PyTorch</a:t>
            </a:r>
            <a:br>
              <a:rPr lang="en-US" sz="4200" b="1">
                <a:ea typeface="+mj-lt"/>
                <a:cs typeface="+mj-lt"/>
              </a:rPr>
            </a:br>
            <a:endParaRPr lang="en-US" sz="4200" b="1">
              <a:ea typeface="+mj-lt"/>
              <a:cs typeface="+mj-lt"/>
            </a:endParaRPr>
          </a:p>
        </p:txBody>
      </p:sp>
      <p:sp>
        <p:nvSpPr>
          <p:cNvPr id="3" name="Content Placeholder 2">
            <a:extLst>
              <a:ext uri="{FF2B5EF4-FFF2-40B4-BE49-F238E27FC236}">
                <a16:creationId xmlns:a16="http://schemas.microsoft.com/office/drawing/2014/main" id="{97888A43-5F1A-4483-94EB-35EEE87A6B06}"/>
              </a:ext>
            </a:extLst>
          </p:cNvPr>
          <p:cNvSpPr>
            <a:spLocks noGrp="1"/>
          </p:cNvSpPr>
          <p:nvPr>
            <p:ph idx="1"/>
          </p:nvPr>
        </p:nvSpPr>
        <p:spPr>
          <a:xfrm>
            <a:off x="838200" y="1929384"/>
            <a:ext cx="10515600" cy="4251960"/>
          </a:xfrm>
        </p:spPr>
        <p:txBody>
          <a:bodyPr vert="horz" lIns="91440" tIns="45720" rIns="91440" bIns="45720" rtlCol="0" anchor="t">
            <a:normAutofit fontScale="92500" lnSpcReduction="10000"/>
          </a:bodyPr>
          <a:lstStyle/>
          <a:p>
            <a:pPr marL="0" indent="0">
              <a:buNone/>
            </a:pPr>
            <a:r>
              <a:rPr lang="en-US" sz="2600">
                <a:ea typeface="+mn-lt"/>
                <a:cs typeface="+mn-lt"/>
              </a:rPr>
              <a:t>Via Anaconda</a:t>
            </a:r>
            <a:endParaRPr lang="en-US" sz="2600">
              <a:cs typeface="Calibri"/>
            </a:endParaRPr>
          </a:p>
          <a:p>
            <a:pPr marL="0" indent="0">
              <a:buNone/>
            </a:pPr>
            <a:br>
              <a:rPr lang="en-US" sz="2600">
                <a:ea typeface="+mn-lt"/>
                <a:cs typeface="+mn-lt"/>
              </a:rPr>
            </a:br>
            <a:r>
              <a:rPr lang="en-US" sz="2600">
                <a:ea typeface="+mn-lt"/>
                <a:cs typeface="+mn-lt"/>
              </a:rPr>
              <a:t>   conda install -c pytorch pytorch</a:t>
            </a:r>
            <a:endParaRPr lang="en-US" sz="2600">
              <a:cs typeface="Calibri"/>
            </a:endParaRPr>
          </a:p>
          <a:p>
            <a:pPr marL="0" indent="0">
              <a:buNone/>
            </a:pPr>
            <a:r>
              <a:rPr lang="en-US" sz="2600">
                <a:ea typeface="+mn-lt"/>
                <a:cs typeface="+mn-lt"/>
              </a:rPr>
              <a:t>   conda install -c anaconda pytorch-gpu</a:t>
            </a:r>
          </a:p>
          <a:p>
            <a:pPr marL="0" indent="0">
              <a:buNone/>
            </a:pPr>
            <a:endParaRPr lang="en-US" sz="2600">
              <a:ea typeface="+mn-lt"/>
              <a:cs typeface="+mn-lt"/>
            </a:endParaRPr>
          </a:p>
          <a:p>
            <a:pPr>
              <a:buNone/>
            </a:pPr>
            <a:r>
              <a:rPr lang="en-US" sz="2600">
                <a:ea typeface="+mn-lt"/>
                <a:cs typeface="+mn-lt"/>
              </a:rPr>
              <a:t>Via pip: </a:t>
            </a:r>
          </a:p>
          <a:p>
            <a:pPr>
              <a:buNone/>
            </a:pPr>
            <a:r>
              <a:rPr lang="en-US" sz="2600">
                <a:ea typeface="+mn-lt"/>
                <a:cs typeface="+mn-lt"/>
              </a:rPr>
              <a:t>     pip3 install torch</a:t>
            </a:r>
            <a:endParaRPr lang="en-US" sz="2600">
              <a:cs typeface="Calibri"/>
            </a:endParaRPr>
          </a:p>
          <a:p>
            <a:pPr>
              <a:buNone/>
            </a:pPr>
            <a:br>
              <a:rPr lang="en-US" sz="1900"/>
            </a:br>
            <a:endParaRPr lang="en-US" sz="2400">
              <a:cs typeface="Calibri"/>
            </a:endParaRPr>
          </a:p>
          <a:p>
            <a:pPr marL="0" indent="0">
              <a:buNone/>
            </a:pPr>
            <a:br>
              <a:rPr lang="en-US" sz="1900">
                <a:ea typeface="+mn-lt"/>
                <a:cs typeface="+mn-lt"/>
              </a:rPr>
            </a:br>
            <a:br>
              <a:rPr lang="en-US" sz="1900"/>
            </a:br>
            <a:endParaRPr lang="en-US" sz="2400">
              <a:cs typeface="Calibri"/>
            </a:endParaRPr>
          </a:p>
          <a:p>
            <a:endParaRPr lang="en-US" sz="2400">
              <a:cs typeface="Calibri"/>
            </a:endParaRPr>
          </a:p>
        </p:txBody>
      </p:sp>
    </p:spTree>
    <p:extLst>
      <p:ext uri="{BB962C8B-B14F-4D97-AF65-F5344CB8AC3E}">
        <p14:creationId xmlns:p14="http://schemas.microsoft.com/office/powerpoint/2010/main" val="143766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5BFC-9FCF-4B1A-813D-30D6973B1C8B}"/>
              </a:ext>
            </a:extLst>
          </p:cNvPr>
          <p:cNvSpPr>
            <a:spLocks noGrp="1"/>
          </p:cNvSpPr>
          <p:nvPr>
            <p:ph type="title"/>
          </p:nvPr>
        </p:nvSpPr>
        <p:spPr>
          <a:xfrm>
            <a:off x="212271" y="38554"/>
            <a:ext cx="10515600" cy="1325563"/>
          </a:xfrm>
        </p:spPr>
        <p:txBody>
          <a:bodyPr>
            <a:normAutofit/>
          </a:bodyPr>
          <a:lstStyle/>
          <a:p>
            <a:r>
              <a:rPr lang="en-US" sz="4200" b="1">
                <a:ea typeface="+mj-lt"/>
                <a:cs typeface="+mj-lt"/>
              </a:rPr>
              <a:t> </a:t>
            </a:r>
            <a:r>
              <a:rPr lang="en-US" sz="4200" b="1" err="1">
                <a:ea typeface="+mj-lt"/>
                <a:cs typeface="+mj-lt"/>
              </a:rPr>
              <a:t>PyTorch</a:t>
            </a:r>
            <a:r>
              <a:rPr lang="en-US" sz="4200" b="1">
                <a:ea typeface="+mj-lt"/>
                <a:cs typeface="+mj-lt"/>
              </a:rPr>
              <a:t> </a:t>
            </a:r>
            <a:r>
              <a:rPr lang="en-US" b="1"/>
              <a:t>Packages</a:t>
            </a:r>
            <a:endParaRPr lang="en-US" sz="4200" b="1">
              <a:ea typeface="+mj-lt"/>
              <a:cs typeface="+mj-lt"/>
            </a:endParaRPr>
          </a:p>
        </p:txBody>
      </p:sp>
      <p:pic>
        <p:nvPicPr>
          <p:cNvPr id="6" name="Picture 6" descr="Diagram, timeline&#10;&#10;Description automatically generated">
            <a:extLst>
              <a:ext uri="{FF2B5EF4-FFF2-40B4-BE49-F238E27FC236}">
                <a16:creationId xmlns:a16="http://schemas.microsoft.com/office/drawing/2014/main" id="{B1532292-AB7B-4B8A-AB74-81F0F8E15CA2}"/>
              </a:ext>
            </a:extLst>
          </p:cNvPr>
          <p:cNvPicPr>
            <a:picLocks noGrp="1" noChangeAspect="1"/>
          </p:cNvPicPr>
          <p:nvPr>
            <p:ph idx="1"/>
          </p:nvPr>
        </p:nvPicPr>
        <p:blipFill>
          <a:blip r:embed="rId2"/>
          <a:stretch>
            <a:fillRect/>
          </a:stretch>
        </p:blipFill>
        <p:spPr>
          <a:xfrm>
            <a:off x="216984" y="1042786"/>
            <a:ext cx="10484600" cy="5768196"/>
          </a:xfrm>
        </p:spPr>
      </p:pic>
    </p:spTree>
    <p:extLst>
      <p:ext uri="{BB962C8B-B14F-4D97-AF65-F5344CB8AC3E}">
        <p14:creationId xmlns:p14="http://schemas.microsoft.com/office/powerpoint/2010/main" val="43191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5BFC-9FCF-4B1A-813D-30D6973B1C8B}"/>
              </a:ext>
            </a:extLst>
          </p:cNvPr>
          <p:cNvSpPr>
            <a:spLocks noGrp="1"/>
          </p:cNvSpPr>
          <p:nvPr>
            <p:ph type="title"/>
          </p:nvPr>
        </p:nvSpPr>
        <p:spPr/>
        <p:txBody>
          <a:bodyPr>
            <a:normAutofit/>
          </a:bodyPr>
          <a:lstStyle/>
          <a:p>
            <a:r>
              <a:rPr lang="en-US" sz="4200" b="1">
                <a:ea typeface="+mj-lt"/>
                <a:cs typeface="+mj-lt"/>
              </a:rPr>
              <a:t> PyTorch Basics: two level of abstraction </a:t>
            </a:r>
            <a:br>
              <a:rPr lang="en-US" sz="4200" b="1">
                <a:ea typeface="+mj-lt"/>
                <a:cs typeface="+mj-lt"/>
              </a:rPr>
            </a:br>
            <a:endParaRPr lang="en-US" sz="4200" b="1">
              <a:ea typeface="+mj-lt"/>
              <a:cs typeface="+mj-lt"/>
            </a:endParaRPr>
          </a:p>
        </p:txBody>
      </p:sp>
      <p:sp>
        <p:nvSpPr>
          <p:cNvPr id="3" name="Content Placeholder 2">
            <a:extLst>
              <a:ext uri="{FF2B5EF4-FFF2-40B4-BE49-F238E27FC236}">
                <a16:creationId xmlns:a16="http://schemas.microsoft.com/office/drawing/2014/main" id="{97888A43-5F1A-4483-94EB-35EEE87A6B06}"/>
              </a:ext>
            </a:extLst>
          </p:cNvPr>
          <p:cNvSpPr>
            <a:spLocks noGrp="1"/>
          </p:cNvSpPr>
          <p:nvPr>
            <p:ph idx="1"/>
          </p:nvPr>
        </p:nvSpPr>
        <p:spPr>
          <a:xfrm>
            <a:off x="289560" y="1929384"/>
            <a:ext cx="11795760" cy="4251960"/>
          </a:xfrm>
        </p:spPr>
        <p:txBody>
          <a:bodyPr vert="horz" lIns="91440" tIns="45720" rIns="91440" bIns="45720" rtlCol="0" anchor="t">
            <a:normAutofit fontScale="55000" lnSpcReduction="20000"/>
          </a:bodyPr>
          <a:lstStyle/>
          <a:p>
            <a:pPr marL="0" indent="0">
              <a:buNone/>
            </a:pPr>
            <a:r>
              <a:rPr lang="en-US" sz="4400">
                <a:cs typeface="Calibri"/>
              </a:rPr>
              <a:t>Tensor : </a:t>
            </a:r>
            <a:endParaRPr lang="en-US" sz="4400">
              <a:ea typeface="+mn-lt"/>
              <a:cs typeface="+mn-lt"/>
            </a:endParaRPr>
          </a:p>
          <a:p>
            <a:pPr marL="0" indent="0">
              <a:buNone/>
            </a:pPr>
            <a:r>
              <a:rPr lang="en-US" sz="4400">
                <a:ea typeface="+mn-lt"/>
                <a:cs typeface="+mn-lt"/>
              </a:rPr>
              <a:t>Tensors are similar to NumPy’s ndarrays, with the addition being that Tensors can also be used on a GPU to accelerate computing. Common operations for creation and manipulation of these Tensors are similar to those for ndarrays in NumPy. (rand, ones, zeros, indexing, slicing, reshape, transpose, cross product, matrix product, element wise multiplication)</a:t>
            </a:r>
            <a:endParaRPr lang="en-US" sz="4400">
              <a:cs typeface="Calibri"/>
            </a:endParaRPr>
          </a:p>
          <a:p>
            <a:pPr marL="0" indent="0">
              <a:buNone/>
            </a:pPr>
            <a:endParaRPr lang="en-US" sz="4400">
              <a:cs typeface="Calibri"/>
            </a:endParaRPr>
          </a:p>
          <a:p>
            <a:pPr marL="0" indent="0">
              <a:buNone/>
            </a:pPr>
            <a:r>
              <a:rPr lang="en-US" sz="4400">
                <a:cs typeface="Calibri"/>
              </a:rPr>
              <a:t>Module: </a:t>
            </a:r>
            <a:endParaRPr lang="en-US" sz="4400">
              <a:ea typeface="+mn-lt"/>
              <a:cs typeface="+mn-lt"/>
            </a:endParaRPr>
          </a:p>
          <a:p>
            <a:pPr marL="0" indent="0">
              <a:buNone/>
            </a:pPr>
            <a:r>
              <a:rPr lang="en-US" sz="4400">
                <a:ea typeface="+mn-lt"/>
                <a:cs typeface="+mn-lt"/>
              </a:rPr>
              <a:t>Base class for all neural network modules, a nueral network layer, may store all state or learnable weights </a:t>
            </a:r>
            <a:endParaRPr lang="en-US" sz="4400">
              <a:cs typeface="Calibri"/>
            </a:endParaRPr>
          </a:p>
          <a:p>
            <a:pPr marL="0" indent="0">
              <a:buNone/>
            </a:pPr>
            <a:br>
              <a:rPr lang="en-US"/>
            </a:br>
            <a:endParaRPr lang="en-US" sz="2400">
              <a:cs typeface="Calibri"/>
            </a:endParaRPr>
          </a:p>
          <a:p>
            <a:pPr>
              <a:buNone/>
            </a:pPr>
            <a:br>
              <a:rPr lang="en-US" sz="1900"/>
            </a:br>
            <a:endParaRPr lang="en-US" sz="2400">
              <a:cs typeface="Calibri"/>
            </a:endParaRPr>
          </a:p>
          <a:p>
            <a:pPr marL="0" indent="0">
              <a:buNone/>
            </a:pPr>
            <a:br>
              <a:rPr lang="en-US" sz="1900">
                <a:ea typeface="+mn-lt"/>
                <a:cs typeface="+mn-lt"/>
              </a:rPr>
            </a:br>
            <a:br>
              <a:rPr lang="en-US" sz="1900"/>
            </a:br>
            <a:endParaRPr lang="en-US" sz="2400">
              <a:cs typeface="Calibri"/>
            </a:endParaRPr>
          </a:p>
          <a:p>
            <a:endParaRPr lang="en-US" sz="2400">
              <a:cs typeface="Calibri"/>
            </a:endParaRPr>
          </a:p>
        </p:txBody>
      </p:sp>
    </p:spTree>
    <p:extLst>
      <p:ext uri="{BB962C8B-B14F-4D97-AF65-F5344CB8AC3E}">
        <p14:creationId xmlns:p14="http://schemas.microsoft.com/office/powerpoint/2010/main" val="287442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4843" y="74839"/>
            <a:ext cx="3902528" cy="490992"/>
          </a:xfrm>
        </p:spPr>
        <p:txBody>
          <a:bodyPr>
            <a:normAutofit fontScale="90000"/>
          </a:bodyPr>
          <a:lstStyle/>
          <a:p>
            <a:r>
              <a:rPr lang="en-US" b="1">
                <a:ea typeface="+mj-lt"/>
                <a:cs typeface="+mj-lt"/>
              </a:rPr>
              <a:t>Tensor Basics </a:t>
            </a:r>
            <a:endParaRPr lang="en-US" b="1"/>
          </a:p>
        </p:txBody>
      </p:sp>
      <p:pic>
        <p:nvPicPr>
          <p:cNvPr id="11" name="Picture 11" descr="A picture containing text&#10;&#10;Description automatically generated">
            <a:extLst>
              <a:ext uri="{FF2B5EF4-FFF2-40B4-BE49-F238E27FC236}">
                <a16:creationId xmlns:a16="http://schemas.microsoft.com/office/drawing/2014/main" id="{224DF41F-7DB6-4085-9B0D-65D1B694399F}"/>
              </a:ext>
            </a:extLst>
          </p:cNvPr>
          <p:cNvPicPr>
            <a:picLocks noChangeAspect="1"/>
          </p:cNvPicPr>
          <p:nvPr/>
        </p:nvPicPr>
        <p:blipFill>
          <a:blip r:embed="rId2"/>
          <a:stretch>
            <a:fillRect/>
          </a:stretch>
        </p:blipFill>
        <p:spPr>
          <a:xfrm>
            <a:off x="188588" y="720909"/>
            <a:ext cx="3184216" cy="5731476"/>
          </a:xfrm>
          <a:prstGeom prst="rect">
            <a:avLst/>
          </a:prstGeom>
        </p:spPr>
      </p:pic>
      <p:pic>
        <p:nvPicPr>
          <p:cNvPr id="12" name="Picture 12" descr="Graphical user interface, text, application&#10;&#10;Description automatically generated">
            <a:extLst>
              <a:ext uri="{FF2B5EF4-FFF2-40B4-BE49-F238E27FC236}">
                <a16:creationId xmlns:a16="http://schemas.microsoft.com/office/drawing/2014/main" id="{36DE05B3-B735-4670-871D-06943070526D}"/>
              </a:ext>
            </a:extLst>
          </p:cNvPr>
          <p:cNvPicPr>
            <a:picLocks noChangeAspect="1"/>
          </p:cNvPicPr>
          <p:nvPr/>
        </p:nvPicPr>
        <p:blipFill>
          <a:blip r:embed="rId3"/>
          <a:stretch>
            <a:fillRect/>
          </a:stretch>
        </p:blipFill>
        <p:spPr>
          <a:xfrm>
            <a:off x="3374474" y="747691"/>
            <a:ext cx="3739342" cy="5241503"/>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45B06214-5BC5-41A5-948F-F0ED34DDFB41}"/>
              </a:ext>
            </a:extLst>
          </p:cNvPr>
          <p:cNvPicPr>
            <a:picLocks noChangeAspect="1"/>
          </p:cNvPicPr>
          <p:nvPr/>
        </p:nvPicPr>
        <p:blipFill>
          <a:blip r:embed="rId4"/>
          <a:stretch>
            <a:fillRect/>
          </a:stretch>
        </p:blipFill>
        <p:spPr>
          <a:xfrm>
            <a:off x="6946166" y="3229043"/>
            <a:ext cx="5192484" cy="2734457"/>
          </a:xfrm>
          <a:prstGeom prst="rect">
            <a:avLst/>
          </a:prstGeom>
        </p:spPr>
      </p:pic>
      <p:sp>
        <p:nvSpPr>
          <p:cNvPr id="7" name="TextBox 1">
            <a:extLst>
              <a:ext uri="{FF2B5EF4-FFF2-40B4-BE49-F238E27FC236}">
                <a16:creationId xmlns:a16="http://schemas.microsoft.com/office/drawing/2014/main" id="{F1771003-EAF6-4EB1-B9AD-7A16C320C297}"/>
              </a:ext>
            </a:extLst>
          </p:cNvPr>
          <p:cNvSpPr txBox="1"/>
          <p:nvPr/>
        </p:nvSpPr>
        <p:spPr>
          <a:xfrm>
            <a:off x="7287384" y="1049429"/>
            <a:ext cx="4713906"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latin typeface="Calibri"/>
                <a:cs typeface="Courier New"/>
              </a:rPr>
              <a:t>If you have a one-element tensor, for example by aggregating all values of a tensor into one value, you can convert it to a Python numerical value using item():</a:t>
            </a:r>
          </a:p>
        </p:txBody>
      </p:sp>
    </p:spTree>
    <p:extLst>
      <p:ext uri="{BB962C8B-B14F-4D97-AF65-F5344CB8AC3E}">
        <p14:creationId xmlns:p14="http://schemas.microsoft.com/office/powerpoint/2010/main" val="138864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1DE64E36-2B9C-48B2-8BE9-60A2038FC1C9}"/>
              </a:ext>
            </a:extLst>
          </p:cNvPr>
          <p:cNvPicPr>
            <a:picLocks noChangeAspect="1"/>
          </p:cNvPicPr>
          <p:nvPr/>
        </p:nvPicPr>
        <p:blipFill>
          <a:blip r:embed="rId2"/>
          <a:stretch>
            <a:fillRect/>
          </a:stretch>
        </p:blipFill>
        <p:spPr>
          <a:xfrm>
            <a:off x="1797270" y="1148747"/>
            <a:ext cx="8592063" cy="4734582"/>
          </a:xfrm>
          <a:prstGeom prst="rect">
            <a:avLst/>
          </a:prstGeom>
        </p:spPr>
      </p:pic>
      <p:sp>
        <p:nvSpPr>
          <p:cNvPr id="2" name="Title 1">
            <a:extLst>
              <a:ext uri="{FF2B5EF4-FFF2-40B4-BE49-F238E27FC236}">
                <a16:creationId xmlns:a16="http://schemas.microsoft.com/office/drawing/2014/main" id="{CE5D82E8-3C6A-409A-B341-B084BAECD38D}"/>
              </a:ext>
            </a:extLst>
          </p:cNvPr>
          <p:cNvSpPr>
            <a:spLocks noGrp="1"/>
          </p:cNvSpPr>
          <p:nvPr>
            <p:ph type="title"/>
          </p:nvPr>
        </p:nvSpPr>
        <p:spPr>
          <a:xfrm>
            <a:off x="284843" y="74839"/>
            <a:ext cx="3902528" cy="490992"/>
          </a:xfrm>
        </p:spPr>
        <p:txBody>
          <a:bodyPr>
            <a:normAutofit fontScale="90000"/>
          </a:bodyPr>
          <a:lstStyle/>
          <a:p>
            <a:r>
              <a:rPr lang="en-US" b="1">
                <a:ea typeface="+mj-lt"/>
                <a:cs typeface="+mj-lt"/>
              </a:rPr>
              <a:t>Tensor Basics </a:t>
            </a:r>
            <a:endParaRPr lang="en-US" b="1"/>
          </a:p>
        </p:txBody>
      </p:sp>
    </p:spTree>
    <p:extLst>
      <p:ext uri="{BB962C8B-B14F-4D97-AF65-F5344CB8AC3E}">
        <p14:creationId xmlns:p14="http://schemas.microsoft.com/office/powerpoint/2010/main" val="375046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F7106-FF69-4F6A-A9CF-8F259A07B0D2}"/>
              </a:ext>
            </a:extLst>
          </p:cNvPr>
          <p:cNvSpPr>
            <a:spLocks noGrp="1"/>
          </p:cNvSpPr>
          <p:nvPr>
            <p:ph type="title"/>
          </p:nvPr>
        </p:nvSpPr>
        <p:spPr>
          <a:xfrm>
            <a:off x="284843" y="74839"/>
            <a:ext cx="3902528" cy="490992"/>
          </a:xfrm>
        </p:spPr>
        <p:txBody>
          <a:bodyPr>
            <a:normAutofit fontScale="90000"/>
          </a:bodyPr>
          <a:lstStyle/>
          <a:p>
            <a:r>
              <a:rPr lang="en-US" b="1">
                <a:ea typeface="+mj-lt"/>
                <a:cs typeface="+mj-lt"/>
              </a:rPr>
              <a:t>Tensor Basics </a:t>
            </a:r>
            <a:endParaRPr lang="en-US" b="1"/>
          </a:p>
        </p:txBody>
      </p:sp>
      <p:sp>
        <p:nvSpPr>
          <p:cNvPr id="3" name="TextBox 2">
            <a:extLst>
              <a:ext uri="{FF2B5EF4-FFF2-40B4-BE49-F238E27FC236}">
                <a16:creationId xmlns:a16="http://schemas.microsoft.com/office/drawing/2014/main" id="{3F1D405B-F171-4CB4-A373-BDDF25CBBDA4}"/>
              </a:ext>
            </a:extLst>
          </p:cNvPr>
          <p:cNvSpPr txBox="1"/>
          <p:nvPr/>
        </p:nvSpPr>
        <p:spPr>
          <a:xfrm>
            <a:off x="152400" y="711641"/>
            <a:ext cx="608270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Squeeze </a:t>
            </a:r>
            <a:r>
              <a:rPr lang="en-US" sz="2400">
                <a:ea typeface="+mn-lt"/>
                <a:cs typeface="+mn-lt"/>
              </a:rPr>
              <a:t>only works if the size of a given dimension is 1.</a:t>
            </a:r>
            <a:endParaRPr lang="en-US" sz="2400">
              <a:cs typeface="Calibri"/>
            </a:endParaRPr>
          </a:p>
          <a:p>
            <a:r>
              <a:rPr lang="en-US" sz="2400">
                <a:ea typeface="+mn-lt"/>
                <a:cs typeface="+mn-lt"/>
              </a:rPr>
              <a:t> *If you want to remove a dimension of size &gt; 1 then you need to use a function to do that reduction like sum or max or mean.</a:t>
            </a:r>
            <a:endParaRPr lang="en-US" sz="2400">
              <a:cs typeface="Calibri"/>
            </a:endParaRPr>
          </a:p>
        </p:txBody>
      </p:sp>
      <p:pic>
        <p:nvPicPr>
          <p:cNvPr id="5" name="Picture 5" descr="Diagram, engineering drawing&#10;&#10;Description automatically generated">
            <a:extLst>
              <a:ext uri="{FF2B5EF4-FFF2-40B4-BE49-F238E27FC236}">
                <a16:creationId xmlns:a16="http://schemas.microsoft.com/office/drawing/2014/main" id="{B329339A-ECCD-4404-8095-542E7FF0A99E}"/>
              </a:ext>
            </a:extLst>
          </p:cNvPr>
          <p:cNvPicPr>
            <a:picLocks noChangeAspect="1"/>
          </p:cNvPicPr>
          <p:nvPr/>
        </p:nvPicPr>
        <p:blipFill>
          <a:blip r:embed="rId2"/>
          <a:stretch>
            <a:fillRect/>
          </a:stretch>
        </p:blipFill>
        <p:spPr>
          <a:xfrm>
            <a:off x="6650618" y="240061"/>
            <a:ext cx="5536217" cy="5908338"/>
          </a:xfrm>
          <a:prstGeom prst="rect">
            <a:avLst/>
          </a:prstGeom>
        </p:spPr>
      </p:pic>
      <p:sp>
        <p:nvSpPr>
          <p:cNvPr id="6" name="TextBox 5">
            <a:extLst>
              <a:ext uri="{FF2B5EF4-FFF2-40B4-BE49-F238E27FC236}">
                <a16:creationId xmlns:a16="http://schemas.microsoft.com/office/drawing/2014/main" id="{703FA764-3F19-4BDA-A158-4F32464B1803}"/>
              </a:ext>
            </a:extLst>
          </p:cNvPr>
          <p:cNvSpPr txBox="1"/>
          <p:nvPr/>
        </p:nvSpPr>
        <p:spPr>
          <a:xfrm>
            <a:off x="116114" y="2599235"/>
            <a:ext cx="597655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ourier New"/>
                <a:cs typeface="Courier New"/>
              </a:rPr>
              <a:t>Concatenation , Stack </a:t>
            </a:r>
            <a:endParaRPr lang="en-US" sz="2400">
              <a:latin typeface="Courier New"/>
              <a:cs typeface="Courier New"/>
            </a:endParaRPr>
          </a:p>
          <a:p>
            <a:r>
              <a:rPr lang="en-US">
                <a:latin typeface="Courier New"/>
                <a:cs typeface="Courier New"/>
              </a:rPr>
              <a:t>if A and B are of shape (3, 4), torch.cat(</a:t>
            </a:r>
            <a:r>
              <a:rPr lang="en-US">
                <a:solidFill>
                  <a:srgbClr val="A31515"/>
                </a:solidFill>
                <a:latin typeface="Courier New"/>
                <a:cs typeface="Courier New"/>
              </a:rPr>
              <a:t>[A, B]</a:t>
            </a:r>
            <a:r>
              <a:rPr lang="en-US">
                <a:latin typeface="Courier New"/>
                <a:cs typeface="Courier New"/>
              </a:rPr>
              <a:t>, dim=0) will be of shape (6, 4) and torch.stack(</a:t>
            </a:r>
            <a:r>
              <a:rPr lang="en-US">
                <a:solidFill>
                  <a:srgbClr val="A31515"/>
                </a:solidFill>
                <a:latin typeface="Courier New"/>
                <a:cs typeface="Courier New"/>
              </a:rPr>
              <a:t>[A, B]</a:t>
            </a:r>
            <a:r>
              <a:rPr lang="en-US">
                <a:latin typeface="Courier New"/>
                <a:cs typeface="Courier New"/>
              </a:rPr>
              <a:t>, dim=0) will be of shape (2, 3, 4)</a:t>
            </a:r>
            <a:endParaRPr lang="en-US"/>
          </a:p>
        </p:txBody>
      </p:sp>
      <p:pic>
        <p:nvPicPr>
          <p:cNvPr id="4" name="Picture 6" descr="Text&#10;&#10;Description automatically generated">
            <a:extLst>
              <a:ext uri="{FF2B5EF4-FFF2-40B4-BE49-F238E27FC236}">
                <a16:creationId xmlns:a16="http://schemas.microsoft.com/office/drawing/2014/main" id="{20D60D37-7C36-47D7-A865-BCF253A752C1}"/>
              </a:ext>
            </a:extLst>
          </p:cNvPr>
          <p:cNvPicPr>
            <a:picLocks noChangeAspect="1"/>
          </p:cNvPicPr>
          <p:nvPr/>
        </p:nvPicPr>
        <p:blipFill>
          <a:blip r:embed="rId3"/>
          <a:stretch>
            <a:fillRect/>
          </a:stretch>
        </p:blipFill>
        <p:spPr>
          <a:xfrm>
            <a:off x="-1814" y="4149271"/>
            <a:ext cx="6779984" cy="2478313"/>
          </a:xfrm>
          <a:prstGeom prst="rect">
            <a:avLst/>
          </a:prstGeom>
        </p:spPr>
      </p:pic>
    </p:spTree>
    <p:extLst>
      <p:ext uri="{BB962C8B-B14F-4D97-AF65-F5344CB8AC3E}">
        <p14:creationId xmlns:p14="http://schemas.microsoft.com/office/powerpoint/2010/main" val="19886352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26</Slides>
  <Notes>0</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What is PyTorch?  </vt:lpstr>
      <vt:lpstr>Some important properties of PyTorch are: </vt:lpstr>
      <vt:lpstr>Getting Started with PyTorch </vt:lpstr>
      <vt:lpstr> PyTorch Packages</vt:lpstr>
      <vt:lpstr> PyTorch Basics: two level of abstraction  </vt:lpstr>
      <vt:lpstr>Tensor Basics </vt:lpstr>
      <vt:lpstr>Tensor Basics </vt:lpstr>
      <vt:lpstr>Tensor Basics </vt:lpstr>
      <vt:lpstr>Tensor Basics </vt:lpstr>
      <vt:lpstr>Tensor Basics </vt:lpstr>
      <vt:lpstr>Tensor Basics </vt:lpstr>
      <vt:lpstr>Numpy to Torch Bridge </vt:lpstr>
      <vt:lpstr>Automatic differentiation package   </vt:lpstr>
      <vt:lpstr>Computational Graphs</vt:lpstr>
      <vt:lpstr>PyTorch Dataset and DataLoader </vt:lpstr>
      <vt:lpstr>PyTorch Dataset and DataLoader </vt:lpstr>
      <vt:lpstr>Training a Model in PyTorch </vt:lpstr>
      <vt:lpstr>Module  in PyTorch </vt:lpstr>
      <vt:lpstr>Module  in PyTorch </vt:lpstr>
      <vt:lpstr>Training a Model in PyTorch </vt:lpstr>
      <vt:lpstr>Training a Model in PyTorch </vt:lpstr>
      <vt:lpstr>Module  in PyTorch </vt:lpstr>
      <vt:lpstr>PowerPoint Presentation</vt:lpstr>
      <vt:lpstr>Torchvision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21</cp:revision>
  <dcterms:created xsi:type="dcterms:W3CDTF">2021-11-07T21:49:03Z</dcterms:created>
  <dcterms:modified xsi:type="dcterms:W3CDTF">2021-11-10T07:43:50Z</dcterms:modified>
</cp:coreProperties>
</file>